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2"/>
  </p:sldMasterIdLst>
  <p:notesMasterIdLst>
    <p:notesMasterId r:id="rId4"/>
  </p:notesMasterIdLst>
  <p:handoutMasterIdLst>
    <p:handoutMasterId r:id="rId5"/>
  </p:handoutMasterIdLst>
  <p:sldIdLst>
    <p:sldId id="256" r:id="rId3"/>
  </p:sldIdLst>
  <p:sldSz cx="40233600" cy="32918400"/>
  <p:notesSz cx="9144000" cy="6858000"/>
  <p:custDataLst>
    <p:tags r:id="rId6"/>
  </p:custDataLst>
  <p:defaultTextStyle>
    <a:defPPr>
      <a:defRPr lang="en-US"/>
    </a:defPPr>
    <a:lvl1pPr marL="0" algn="l" defTabSz="3686861" rtl="0" eaLnBrk="1" latinLnBrk="0" hangingPunct="1">
      <a:defRPr sz="7258" kern="1200">
        <a:solidFill>
          <a:schemeClr val="tx1"/>
        </a:solidFill>
        <a:latin typeface="+mn-lt"/>
        <a:ea typeface="+mn-ea"/>
        <a:cs typeface="+mn-cs"/>
      </a:defRPr>
    </a:lvl1pPr>
    <a:lvl2pPr marL="1843430" algn="l" defTabSz="3686861" rtl="0" eaLnBrk="1" latinLnBrk="0" hangingPunct="1">
      <a:defRPr sz="7258" kern="1200">
        <a:solidFill>
          <a:schemeClr val="tx1"/>
        </a:solidFill>
        <a:latin typeface="+mn-lt"/>
        <a:ea typeface="+mn-ea"/>
        <a:cs typeface="+mn-cs"/>
      </a:defRPr>
    </a:lvl2pPr>
    <a:lvl3pPr marL="3686861" algn="l" defTabSz="3686861" rtl="0" eaLnBrk="1" latinLnBrk="0" hangingPunct="1">
      <a:defRPr sz="7258" kern="1200">
        <a:solidFill>
          <a:schemeClr val="tx1"/>
        </a:solidFill>
        <a:latin typeface="+mn-lt"/>
        <a:ea typeface="+mn-ea"/>
        <a:cs typeface="+mn-cs"/>
      </a:defRPr>
    </a:lvl3pPr>
    <a:lvl4pPr marL="5530291" algn="l" defTabSz="3686861" rtl="0" eaLnBrk="1" latinLnBrk="0" hangingPunct="1">
      <a:defRPr sz="7258" kern="1200">
        <a:solidFill>
          <a:schemeClr val="tx1"/>
        </a:solidFill>
        <a:latin typeface="+mn-lt"/>
        <a:ea typeface="+mn-ea"/>
        <a:cs typeface="+mn-cs"/>
      </a:defRPr>
    </a:lvl4pPr>
    <a:lvl5pPr marL="7373722" algn="l" defTabSz="3686861" rtl="0" eaLnBrk="1" latinLnBrk="0" hangingPunct="1">
      <a:defRPr sz="7258" kern="1200">
        <a:solidFill>
          <a:schemeClr val="tx1"/>
        </a:solidFill>
        <a:latin typeface="+mn-lt"/>
        <a:ea typeface="+mn-ea"/>
        <a:cs typeface="+mn-cs"/>
      </a:defRPr>
    </a:lvl5pPr>
    <a:lvl6pPr marL="9217152" algn="l" defTabSz="3686861" rtl="0" eaLnBrk="1" latinLnBrk="0" hangingPunct="1">
      <a:defRPr sz="7258" kern="1200">
        <a:solidFill>
          <a:schemeClr val="tx1"/>
        </a:solidFill>
        <a:latin typeface="+mn-lt"/>
        <a:ea typeface="+mn-ea"/>
        <a:cs typeface="+mn-cs"/>
      </a:defRPr>
    </a:lvl6pPr>
    <a:lvl7pPr marL="11060582" algn="l" defTabSz="3686861" rtl="0" eaLnBrk="1" latinLnBrk="0" hangingPunct="1">
      <a:defRPr sz="7258" kern="1200">
        <a:solidFill>
          <a:schemeClr val="tx1"/>
        </a:solidFill>
        <a:latin typeface="+mn-lt"/>
        <a:ea typeface="+mn-ea"/>
        <a:cs typeface="+mn-cs"/>
      </a:defRPr>
    </a:lvl7pPr>
    <a:lvl8pPr marL="12904013" algn="l" defTabSz="3686861" rtl="0" eaLnBrk="1" latinLnBrk="0" hangingPunct="1">
      <a:defRPr sz="7258" kern="1200">
        <a:solidFill>
          <a:schemeClr val="tx1"/>
        </a:solidFill>
        <a:latin typeface="+mn-lt"/>
        <a:ea typeface="+mn-ea"/>
        <a:cs typeface="+mn-cs"/>
      </a:defRPr>
    </a:lvl8pPr>
    <a:lvl9pPr marL="14747443" algn="l" defTabSz="3686861" rtl="0" eaLnBrk="1" latinLnBrk="0" hangingPunct="1">
      <a:defRPr sz="7258"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3B4B98B0-60AC-42C2-AFA5-B58CD77FA1E5}">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24" d="100"/>
          <a:sy n="24" d="100"/>
        </p:scale>
        <p:origin x="1680" y="18"/>
      </p:cViewPr>
      <p:guideLst/>
    </p:cSldViewPr>
  </p:slideViewPr>
  <p:notesTextViewPr>
    <p:cViewPr>
      <p:scale>
        <a:sx n="1" d="1"/>
        <a:sy n="1" d="1"/>
      </p:scale>
      <p:origin x="0" y="0"/>
    </p:cViewPr>
  </p:notesTextViewPr>
  <p:sorterViewPr>
    <p:cViewPr>
      <p:scale>
        <a:sx n="100" d="100"/>
        <a:sy n="100" d="100"/>
      </p:scale>
      <p:origin x="0" y="0"/>
    </p:cViewPr>
  </p:sorterViewPr>
  <p:notesViewPr>
    <p:cSldViewPr snapToGrid="0" showGuides="1">
      <p:cViewPr varScale="1">
        <p:scale>
          <a:sx n="65" d="100"/>
          <a:sy n="65" d="100"/>
        </p:scale>
        <p:origin x="2796" y="6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presProps" Target="presProps.xml"/><Relationship Id="rId2" Type="http://schemas.openxmlformats.org/officeDocument/2006/relationships/slideMaster" Target="slideMasters/slideMaster1.xml"/><Relationship Id="rId1" Type="http://schemas.openxmlformats.org/officeDocument/2006/relationships/customXml" Target="../customXml/item1.xml"/><Relationship Id="rId6" Type="http://schemas.openxmlformats.org/officeDocument/2006/relationships/tags" Target="tags/tag1.xml"/><Relationship Id="rId5" Type="http://schemas.openxmlformats.org/officeDocument/2006/relationships/handoutMaster" Target="handoutMasters/handoutMaster1.xml"/><Relationship Id="rId10" Type="http://schemas.openxmlformats.org/officeDocument/2006/relationships/tableStyles" Target="tableStyles.xml"/><Relationship Id="rId4" Type="http://schemas.openxmlformats.org/officeDocument/2006/relationships/notesMaster" Target="notesMasters/notesMaster1.xml"/><Relationship Id="rId9"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962400" cy="344091"/>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5179484" y="1"/>
            <a:ext cx="3962400" cy="344091"/>
          </a:xfrm>
          <a:prstGeom prst="rect">
            <a:avLst/>
          </a:prstGeom>
        </p:spPr>
        <p:txBody>
          <a:bodyPr vert="horz" lIns="91440" tIns="45720" rIns="91440" bIns="45720" rtlCol="0"/>
          <a:lstStyle>
            <a:lvl1pPr algn="r">
              <a:defRPr sz="1200"/>
            </a:lvl1pPr>
          </a:lstStyle>
          <a:p>
            <a:fld id="{F1C0B079-A316-4C9B-B165-DF9EA8325D2C}" type="datetimeFigureOut">
              <a:rPr lang="en-US" smtClean="0"/>
              <a:t>7/23/2015</a:t>
            </a:fld>
            <a:endParaRPr lang="en-US" dirty="0"/>
          </a:p>
        </p:txBody>
      </p:sp>
      <p:sp>
        <p:nvSpPr>
          <p:cNvPr id="4" name="Footer Placeholder 3"/>
          <p:cNvSpPr>
            <a:spLocks noGrp="1"/>
          </p:cNvSpPr>
          <p:nvPr>
            <p:ph type="ftr" sz="quarter" idx="2"/>
          </p:nvPr>
        </p:nvSpPr>
        <p:spPr>
          <a:xfrm>
            <a:off x="0" y="6513910"/>
            <a:ext cx="3962400" cy="34409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5179484" y="6513910"/>
            <a:ext cx="3962400" cy="344090"/>
          </a:xfrm>
          <a:prstGeom prst="rect">
            <a:avLst/>
          </a:prstGeom>
        </p:spPr>
        <p:txBody>
          <a:bodyPr vert="horz" lIns="91440" tIns="45720" rIns="91440" bIns="45720" rtlCol="0" anchor="b"/>
          <a:lstStyle>
            <a:lvl1pPr algn="r">
              <a:defRPr sz="1200"/>
            </a:lvl1pPr>
          </a:lstStyle>
          <a:p>
            <a:fld id="{6BA0EAE6-B4B6-49B7-9049-B371250BE0F4}" type="slidenum">
              <a:rPr lang="en-US" smtClean="0"/>
              <a:t>‹#›</a:t>
            </a:fld>
            <a:endParaRPr lang="en-US" dirty="0"/>
          </a:p>
        </p:txBody>
      </p:sp>
    </p:spTree>
    <p:extLst>
      <p:ext uri="{BB962C8B-B14F-4D97-AF65-F5344CB8AC3E}">
        <p14:creationId xmlns:p14="http://schemas.microsoft.com/office/powerpoint/2010/main" val="147246639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962400" cy="344091"/>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5179484" y="1"/>
            <a:ext cx="3962400" cy="344091"/>
          </a:xfrm>
          <a:prstGeom prst="rect">
            <a:avLst/>
          </a:prstGeom>
        </p:spPr>
        <p:txBody>
          <a:bodyPr vert="horz" lIns="91440" tIns="45720" rIns="91440" bIns="45720" rtlCol="0"/>
          <a:lstStyle>
            <a:lvl1pPr algn="r">
              <a:defRPr sz="1200"/>
            </a:lvl1pPr>
          </a:lstStyle>
          <a:p>
            <a:fld id="{38F28AB8-57D1-494F-9851-055AD867E790}" type="datetimeFigureOut">
              <a:rPr lang="en-US" smtClean="0"/>
              <a:t>7/23/2015</a:t>
            </a:fld>
            <a:endParaRPr lang="en-US" dirty="0"/>
          </a:p>
        </p:txBody>
      </p:sp>
      <p:sp>
        <p:nvSpPr>
          <p:cNvPr id="4" name="Slide Image Placeholder 3"/>
          <p:cNvSpPr>
            <a:spLocks noGrp="1" noRot="1" noChangeAspect="1"/>
          </p:cNvSpPr>
          <p:nvPr>
            <p:ph type="sldImg" idx="2"/>
          </p:nvPr>
        </p:nvSpPr>
        <p:spPr>
          <a:xfrm>
            <a:off x="3157538" y="857250"/>
            <a:ext cx="2828925" cy="2314575"/>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914400" y="3300412"/>
            <a:ext cx="7315200" cy="2700338"/>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6513910"/>
            <a:ext cx="3962400" cy="34409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5179484" y="6513910"/>
            <a:ext cx="3962400" cy="344090"/>
          </a:xfrm>
          <a:prstGeom prst="rect">
            <a:avLst/>
          </a:prstGeom>
        </p:spPr>
        <p:txBody>
          <a:bodyPr vert="horz" lIns="91440" tIns="45720" rIns="91440" bIns="45720" rtlCol="0" anchor="b"/>
          <a:lstStyle>
            <a:lvl1pPr algn="r">
              <a:defRPr sz="1200"/>
            </a:lvl1pPr>
          </a:lstStyle>
          <a:p>
            <a:fld id="{37C7F044-5458-4B2E-BFA0-52AAA1C529D4}" type="slidenum">
              <a:rPr lang="en-US" smtClean="0"/>
              <a:t>‹#›</a:t>
            </a:fld>
            <a:endParaRPr lang="en-US" dirty="0"/>
          </a:p>
        </p:txBody>
      </p:sp>
    </p:spTree>
    <p:extLst>
      <p:ext uri="{BB962C8B-B14F-4D97-AF65-F5344CB8AC3E}">
        <p14:creationId xmlns:p14="http://schemas.microsoft.com/office/powerpoint/2010/main" val="162480863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Poster">
    <p:spTree>
      <p:nvGrpSpPr>
        <p:cNvPr id="1" name=""/>
        <p:cNvGrpSpPr/>
        <p:nvPr/>
      </p:nvGrpSpPr>
      <p:grpSpPr>
        <a:xfrm>
          <a:off x="0" y="0"/>
          <a:ext cx="0" cy="0"/>
          <a:chOff x="0" y="0"/>
          <a:chExt cx="0" cy="0"/>
        </a:xfrm>
      </p:grpSpPr>
      <p:sp>
        <p:nvSpPr>
          <p:cNvPr id="2" name="Title 1"/>
          <p:cNvSpPr>
            <a:spLocks noGrp="1"/>
          </p:cNvSpPr>
          <p:nvPr>
            <p:ph type="title"/>
          </p:nvPr>
        </p:nvSpPr>
        <p:spPr>
          <a:xfrm>
            <a:off x="5867400" y="990600"/>
            <a:ext cx="28498800" cy="2514540"/>
          </a:xfrm>
        </p:spPr>
        <p:txBody>
          <a:bodyPr/>
          <a:lstStyle/>
          <a:p>
            <a:r>
              <a:rPr lang="en-US" smtClean="0"/>
              <a:t>Click to edit Master title style</a:t>
            </a:r>
            <a:endParaRPr lang="en-US"/>
          </a:p>
        </p:txBody>
      </p:sp>
      <p:sp>
        <p:nvSpPr>
          <p:cNvPr id="31" name="Text Placeholder 6"/>
          <p:cNvSpPr>
            <a:spLocks noGrp="1"/>
          </p:cNvSpPr>
          <p:nvPr>
            <p:ph type="body" sz="quarter" idx="36"/>
          </p:nvPr>
        </p:nvSpPr>
        <p:spPr bwMode="auto">
          <a:xfrm>
            <a:off x="5867400" y="3588607"/>
            <a:ext cx="28498800" cy="830997"/>
          </a:xfrm>
        </p:spPr>
        <p:txBody>
          <a:bodyPr>
            <a:noAutofit/>
          </a:bodyPr>
          <a:lstStyle>
            <a:lvl1pPr marL="0" indent="0">
              <a:spcBef>
                <a:spcPts val="0"/>
              </a:spcBef>
              <a:buNone/>
              <a:defRPr sz="2200">
                <a:solidFill>
                  <a:schemeClr val="bg1"/>
                </a:solidFill>
              </a:defRPr>
            </a:lvl1pPr>
            <a:lvl2pPr marL="0" indent="0">
              <a:spcBef>
                <a:spcPts val="0"/>
              </a:spcBef>
              <a:buNone/>
              <a:defRPr sz="2200">
                <a:solidFill>
                  <a:schemeClr val="bg1"/>
                </a:solidFill>
              </a:defRPr>
            </a:lvl2pPr>
            <a:lvl3pPr marL="0" indent="0">
              <a:spcBef>
                <a:spcPts val="0"/>
              </a:spcBef>
              <a:buNone/>
              <a:defRPr sz="2200">
                <a:solidFill>
                  <a:schemeClr val="bg1"/>
                </a:solidFill>
              </a:defRPr>
            </a:lvl3pPr>
            <a:lvl4pPr marL="0" indent="0">
              <a:spcBef>
                <a:spcPts val="0"/>
              </a:spcBef>
              <a:buNone/>
              <a:defRPr sz="2200">
                <a:solidFill>
                  <a:schemeClr val="bg1"/>
                </a:solidFill>
              </a:defRPr>
            </a:lvl4pPr>
            <a:lvl5pPr marL="0" indent="0">
              <a:spcBef>
                <a:spcPts val="0"/>
              </a:spcBef>
              <a:buNone/>
              <a:defRPr sz="2200">
                <a:solidFill>
                  <a:schemeClr val="bg1"/>
                </a:solidFill>
              </a:defRPr>
            </a:lvl5pPr>
            <a:lvl6pPr marL="0" indent="0">
              <a:spcBef>
                <a:spcPts val="0"/>
              </a:spcBef>
              <a:buNone/>
              <a:defRPr sz="2200">
                <a:solidFill>
                  <a:schemeClr val="bg1"/>
                </a:solidFill>
              </a:defRPr>
            </a:lvl6pPr>
            <a:lvl7pPr marL="0" indent="0">
              <a:spcBef>
                <a:spcPts val="0"/>
              </a:spcBef>
              <a:buNone/>
              <a:defRPr sz="2200">
                <a:solidFill>
                  <a:schemeClr val="bg1"/>
                </a:solidFill>
              </a:defRPr>
            </a:lvl7pPr>
            <a:lvl8pPr marL="0" indent="0">
              <a:spcBef>
                <a:spcPts val="0"/>
              </a:spcBef>
              <a:buNone/>
              <a:defRPr sz="2200">
                <a:solidFill>
                  <a:schemeClr val="bg1"/>
                </a:solidFill>
              </a:defRPr>
            </a:lvl8pPr>
            <a:lvl9pPr marL="0" indent="0">
              <a:spcBef>
                <a:spcPts val="0"/>
              </a:spcBef>
              <a:buNone/>
              <a:defRPr sz="2200">
                <a:solidFill>
                  <a:schemeClr val="bg1"/>
                </a:solidFill>
              </a:defRPr>
            </a:lvl9pPr>
          </a:lstStyle>
          <a:p>
            <a:pPr lvl="0"/>
            <a:r>
              <a:rPr lang="en-US" smtClean="0"/>
              <a:t>Click to edit Master text styles</a:t>
            </a:r>
          </a:p>
        </p:txBody>
      </p:sp>
      <p:sp>
        <p:nvSpPr>
          <p:cNvPr id="3" name="Date Placeholder 2"/>
          <p:cNvSpPr>
            <a:spLocks noGrp="1"/>
          </p:cNvSpPr>
          <p:nvPr>
            <p:ph type="dt" sz="half" idx="10"/>
          </p:nvPr>
        </p:nvSpPr>
        <p:spPr/>
        <p:txBody>
          <a:bodyPr/>
          <a:lstStyle/>
          <a:p>
            <a:fld id="{ECAA57DF-1C19-4726-AB84-014692BAD8F5}" type="datetimeFigureOut">
              <a:rPr lang="en-US" smtClean="0"/>
              <a:t>7/23/2015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91B4C631-C489-4C11-812F-2172FBEAE82B}" type="slidenum">
              <a:rPr lang="en-US" smtClean="0"/>
              <a:t>‹#›</a:t>
            </a:fld>
            <a:endParaRPr lang="en-US" dirty="0"/>
          </a:p>
        </p:txBody>
      </p:sp>
      <p:sp>
        <p:nvSpPr>
          <p:cNvPr id="7" name="Text Placeholder 6"/>
          <p:cNvSpPr>
            <a:spLocks noGrp="1"/>
          </p:cNvSpPr>
          <p:nvPr>
            <p:ph type="body" sz="quarter" idx="13" hasCustomPrompt="1"/>
          </p:nvPr>
        </p:nvSpPr>
        <p:spPr>
          <a:xfrm>
            <a:off x="1047750" y="5852160"/>
            <a:ext cx="11734800" cy="1219200"/>
          </a:xfrm>
          <a:prstGeom prst="round1Rect">
            <a:avLst/>
          </a:prstGeom>
          <a:solidFill>
            <a:schemeClr val="accent2"/>
          </a:solidFill>
        </p:spPr>
        <p:txBody>
          <a:bodyPr lIns="365760" anchor="ctr">
            <a:noAutofit/>
          </a:bodyPr>
          <a:lstStyle>
            <a:lvl1pPr marL="0" indent="0">
              <a:spcBef>
                <a:spcPts val="0"/>
              </a:spcBef>
              <a:buNone/>
              <a:defRPr sz="5500" cap="all" baseline="0">
                <a:solidFill>
                  <a:schemeClr val="bg1"/>
                </a:solidFill>
                <a:latin typeface="+mj-lt"/>
              </a:defRPr>
            </a:lvl1pPr>
            <a:lvl2pPr marL="0" indent="0">
              <a:spcBef>
                <a:spcPts val="0"/>
              </a:spcBef>
              <a:buNone/>
              <a:defRPr sz="5500" cap="all" baseline="0">
                <a:solidFill>
                  <a:schemeClr val="bg1"/>
                </a:solidFill>
                <a:latin typeface="+mj-lt"/>
              </a:defRPr>
            </a:lvl2pPr>
            <a:lvl3pPr marL="0" indent="0">
              <a:spcBef>
                <a:spcPts val="0"/>
              </a:spcBef>
              <a:buNone/>
              <a:defRPr sz="5500" cap="all" baseline="0">
                <a:solidFill>
                  <a:schemeClr val="bg1"/>
                </a:solidFill>
                <a:latin typeface="+mj-lt"/>
              </a:defRPr>
            </a:lvl3pPr>
            <a:lvl4pPr marL="0" indent="0">
              <a:spcBef>
                <a:spcPts val="0"/>
              </a:spcBef>
              <a:buNone/>
              <a:defRPr sz="5500" cap="all" baseline="0">
                <a:solidFill>
                  <a:schemeClr val="bg1"/>
                </a:solidFill>
                <a:latin typeface="+mj-lt"/>
              </a:defRPr>
            </a:lvl4pPr>
            <a:lvl5pPr marL="0" indent="0">
              <a:spcBef>
                <a:spcPts val="0"/>
              </a:spcBef>
              <a:buNone/>
              <a:defRPr sz="5500" cap="all" baseline="0">
                <a:solidFill>
                  <a:schemeClr val="bg1"/>
                </a:solidFill>
                <a:latin typeface="+mj-lt"/>
              </a:defRPr>
            </a:lvl5pPr>
            <a:lvl6pPr marL="0" indent="0">
              <a:spcBef>
                <a:spcPts val="0"/>
              </a:spcBef>
              <a:buNone/>
              <a:defRPr sz="5500" cap="all" baseline="0">
                <a:solidFill>
                  <a:schemeClr val="bg1"/>
                </a:solidFill>
                <a:latin typeface="+mj-lt"/>
              </a:defRPr>
            </a:lvl6pPr>
            <a:lvl7pPr marL="0" indent="0">
              <a:spcBef>
                <a:spcPts val="0"/>
              </a:spcBef>
              <a:buNone/>
              <a:defRPr sz="5500" cap="all" baseline="0">
                <a:solidFill>
                  <a:schemeClr val="bg1"/>
                </a:solidFill>
                <a:latin typeface="+mj-lt"/>
              </a:defRPr>
            </a:lvl7pPr>
            <a:lvl8pPr marL="0" indent="0">
              <a:spcBef>
                <a:spcPts val="0"/>
              </a:spcBef>
              <a:buNone/>
              <a:defRPr sz="5500" cap="all" baseline="0">
                <a:solidFill>
                  <a:schemeClr val="bg1"/>
                </a:solidFill>
                <a:latin typeface="+mj-lt"/>
              </a:defRPr>
            </a:lvl8pPr>
            <a:lvl9pPr marL="0" indent="0">
              <a:spcBef>
                <a:spcPts val="0"/>
              </a:spcBef>
              <a:buNone/>
              <a:defRPr sz="5500" cap="all" baseline="0">
                <a:solidFill>
                  <a:schemeClr val="bg1"/>
                </a:solidFill>
                <a:latin typeface="+mj-lt"/>
              </a:defRPr>
            </a:lvl9pPr>
          </a:lstStyle>
          <a:p>
            <a:pPr lvl="0"/>
            <a:r>
              <a:rPr lang="en-US" dirty="0" smtClean="0"/>
              <a:t>Heading</a:t>
            </a:r>
            <a:endParaRPr lang="en-US" dirty="0"/>
          </a:p>
        </p:txBody>
      </p:sp>
      <p:sp>
        <p:nvSpPr>
          <p:cNvPr id="19" name="Content Placeholder 17"/>
          <p:cNvSpPr>
            <a:spLocks noGrp="1"/>
          </p:cNvSpPr>
          <p:nvPr>
            <p:ph sz="quarter" idx="24" hasCustomPrompt="1"/>
          </p:nvPr>
        </p:nvSpPr>
        <p:spPr>
          <a:xfrm>
            <a:off x="1047750" y="7071360"/>
            <a:ext cx="11734800" cy="6858000"/>
          </a:xfrm>
        </p:spPr>
        <p:txBody>
          <a:bodyPr lIns="365760" tIns="182880"/>
          <a:lstStyle>
            <a:lvl1pPr>
              <a:defRPr baseline="0"/>
            </a:lvl1pPr>
            <a:lvl5pPr>
              <a:defRPr/>
            </a:lvl5pPr>
            <a:lvl6pPr>
              <a:defRPr/>
            </a:lvl6pPr>
            <a:lvl7pPr>
              <a:defRPr/>
            </a:lvl7pPr>
            <a:lvl8pPr>
              <a:defRPr/>
            </a:lvl8pPr>
            <a:lvl9pPr>
              <a:defRPr/>
            </a:lvl9pPr>
          </a:lstStyle>
          <a:p>
            <a:pPr lvl="0"/>
            <a:r>
              <a:rPr lang="en-US" dirty="0" smtClean="0"/>
              <a:t>Use this placeholder to add text or other content</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Six</a:t>
            </a:r>
          </a:p>
          <a:p>
            <a:pPr lvl="6"/>
            <a:r>
              <a:rPr lang="en-US" dirty="0" smtClean="0"/>
              <a:t>Seven</a:t>
            </a:r>
          </a:p>
          <a:p>
            <a:pPr lvl="7"/>
            <a:r>
              <a:rPr lang="en-US" dirty="0" smtClean="0"/>
              <a:t>Eight</a:t>
            </a:r>
          </a:p>
          <a:p>
            <a:pPr lvl="8"/>
            <a:r>
              <a:rPr lang="en-US" dirty="0" smtClean="0"/>
              <a:t>Nine</a:t>
            </a:r>
            <a:endParaRPr lang="en-US" dirty="0"/>
          </a:p>
        </p:txBody>
      </p:sp>
      <p:sp>
        <p:nvSpPr>
          <p:cNvPr id="11" name="Text Placeholder 6"/>
          <p:cNvSpPr>
            <a:spLocks noGrp="1"/>
          </p:cNvSpPr>
          <p:nvPr>
            <p:ph type="body" sz="quarter" idx="17" hasCustomPrompt="1"/>
          </p:nvPr>
        </p:nvSpPr>
        <p:spPr>
          <a:xfrm>
            <a:off x="1047750" y="15032736"/>
            <a:ext cx="11734800" cy="1219200"/>
          </a:xfrm>
          <a:prstGeom prst="round1Rect">
            <a:avLst/>
          </a:prstGeom>
          <a:solidFill>
            <a:schemeClr val="accent3"/>
          </a:solidFill>
        </p:spPr>
        <p:txBody>
          <a:bodyPr lIns="365760" anchor="ctr">
            <a:noAutofit/>
          </a:bodyPr>
          <a:lstStyle>
            <a:lvl1pPr marL="0" indent="0">
              <a:spcBef>
                <a:spcPts val="0"/>
              </a:spcBef>
              <a:buNone/>
              <a:defRPr sz="5500" cap="all" baseline="0">
                <a:solidFill>
                  <a:schemeClr val="bg1"/>
                </a:solidFill>
                <a:latin typeface="+mj-lt"/>
              </a:defRPr>
            </a:lvl1pPr>
            <a:lvl2pPr marL="0" indent="0">
              <a:spcBef>
                <a:spcPts val="0"/>
              </a:spcBef>
              <a:buNone/>
              <a:defRPr sz="5500" cap="all" baseline="0">
                <a:solidFill>
                  <a:schemeClr val="bg1"/>
                </a:solidFill>
                <a:latin typeface="+mj-lt"/>
              </a:defRPr>
            </a:lvl2pPr>
            <a:lvl3pPr marL="0" indent="0">
              <a:spcBef>
                <a:spcPts val="0"/>
              </a:spcBef>
              <a:buNone/>
              <a:defRPr sz="5500" cap="all" baseline="0">
                <a:solidFill>
                  <a:schemeClr val="bg1"/>
                </a:solidFill>
                <a:latin typeface="+mj-lt"/>
              </a:defRPr>
            </a:lvl3pPr>
            <a:lvl4pPr marL="0" indent="0">
              <a:spcBef>
                <a:spcPts val="0"/>
              </a:spcBef>
              <a:buNone/>
              <a:defRPr sz="5500" cap="all" baseline="0">
                <a:solidFill>
                  <a:schemeClr val="bg1"/>
                </a:solidFill>
                <a:latin typeface="+mj-lt"/>
              </a:defRPr>
            </a:lvl4pPr>
            <a:lvl5pPr marL="0" indent="0">
              <a:spcBef>
                <a:spcPts val="0"/>
              </a:spcBef>
              <a:buNone/>
              <a:defRPr sz="5500" cap="all" baseline="0">
                <a:solidFill>
                  <a:schemeClr val="bg1"/>
                </a:solidFill>
                <a:latin typeface="+mj-lt"/>
              </a:defRPr>
            </a:lvl5pPr>
            <a:lvl6pPr marL="0" indent="0">
              <a:spcBef>
                <a:spcPts val="0"/>
              </a:spcBef>
              <a:buNone/>
              <a:defRPr sz="5500" cap="all" baseline="0">
                <a:solidFill>
                  <a:schemeClr val="bg1"/>
                </a:solidFill>
                <a:latin typeface="+mj-lt"/>
              </a:defRPr>
            </a:lvl6pPr>
            <a:lvl7pPr marL="0" indent="0">
              <a:spcBef>
                <a:spcPts val="0"/>
              </a:spcBef>
              <a:buNone/>
              <a:defRPr sz="5500" cap="all" baseline="0">
                <a:solidFill>
                  <a:schemeClr val="bg1"/>
                </a:solidFill>
                <a:latin typeface="+mj-lt"/>
              </a:defRPr>
            </a:lvl7pPr>
            <a:lvl8pPr marL="0" indent="0">
              <a:spcBef>
                <a:spcPts val="0"/>
              </a:spcBef>
              <a:buNone/>
              <a:defRPr sz="5500" cap="all" baseline="0">
                <a:solidFill>
                  <a:schemeClr val="bg1"/>
                </a:solidFill>
                <a:latin typeface="+mj-lt"/>
              </a:defRPr>
            </a:lvl8pPr>
            <a:lvl9pPr marL="0" indent="0">
              <a:spcBef>
                <a:spcPts val="0"/>
              </a:spcBef>
              <a:buNone/>
              <a:defRPr sz="5500" cap="all" baseline="0">
                <a:solidFill>
                  <a:schemeClr val="bg1"/>
                </a:solidFill>
                <a:latin typeface="+mj-lt"/>
              </a:defRPr>
            </a:lvl9pPr>
          </a:lstStyle>
          <a:p>
            <a:pPr lvl="0"/>
            <a:r>
              <a:rPr lang="en-US" dirty="0" smtClean="0"/>
              <a:t>Heading</a:t>
            </a:r>
            <a:endParaRPr lang="en-US" dirty="0"/>
          </a:p>
        </p:txBody>
      </p:sp>
      <p:sp>
        <p:nvSpPr>
          <p:cNvPr id="20" name="Content Placeholder 17"/>
          <p:cNvSpPr>
            <a:spLocks noGrp="1"/>
          </p:cNvSpPr>
          <p:nvPr>
            <p:ph sz="quarter" idx="25" hasCustomPrompt="1"/>
          </p:nvPr>
        </p:nvSpPr>
        <p:spPr>
          <a:xfrm>
            <a:off x="1047750" y="16251940"/>
            <a:ext cx="11734800" cy="9088165"/>
          </a:xfrm>
        </p:spPr>
        <p:txBody>
          <a:bodyPr lIns="365760" tIns="182880"/>
          <a:lstStyle>
            <a:lvl1pPr>
              <a:defRPr baseline="0"/>
            </a:lvl1pPr>
            <a:lvl5pPr>
              <a:defRPr/>
            </a:lvl5pPr>
            <a:lvl6pPr>
              <a:defRPr/>
            </a:lvl6pPr>
            <a:lvl7pPr>
              <a:defRPr/>
            </a:lvl7pPr>
            <a:lvl8pPr>
              <a:defRPr/>
            </a:lvl8pPr>
            <a:lvl9pPr>
              <a:defRPr/>
            </a:lvl9pPr>
          </a:lstStyle>
          <a:p>
            <a:pPr lvl="0"/>
            <a:r>
              <a:rPr lang="en-US" dirty="0" smtClean="0"/>
              <a:t>Use this placeholder to add text or other content</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Six</a:t>
            </a:r>
          </a:p>
          <a:p>
            <a:pPr lvl="6"/>
            <a:r>
              <a:rPr lang="en-US" dirty="0" smtClean="0"/>
              <a:t>Seven</a:t>
            </a:r>
          </a:p>
          <a:p>
            <a:pPr lvl="7"/>
            <a:r>
              <a:rPr lang="en-US" dirty="0" smtClean="0"/>
              <a:t>Eight</a:t>
            </a:r>
          </a:p>
          <a:p>
            <a:pPr lvl="8"/>
            <a:r>
              <a:rPr lang="en-US" dirty="0" smtClean="0"/>
              <a:t>Nine</a:t>
            </a:r>
            <a:endParaRPr lang="en-US" dirty="0"/>
          </a:p>
        </p:txBody>
      </p:sp>
      <p:sp>
        <p:nvSpPr>
          <p:cNvPr id="13" name="Text Placeholder 6"/>
          <p:cNvSpPr>
            <a:spLocks noGrp="1"/>
          </p:cNvSpPr>
          <p:nvPr>
            <p:ph type="body" sz="quarter" idx="19" hasCustomPrompt="1"/>
          </p:nvPr>
        </p:nvSpPr>
        <p:spPr>
          <a:xfrm>
            <a:off x="1047750" y="25831800"/>
            <a:ext cx="11734800" cy="1219200"/>
          </a:xfrm>
          <a:prstGeom prst="round1Rect">
            <a:avLst/>
          </a:prstGeom>
          <a:solidFill>
            <a:schemeClr val="accent4"/>
          </a:solidFill>
        </p:spPr>
        <p:txBody>
          <a:bodyPr lIns="365760" anchor="ctr">
            <a:noAutofit/>
          </a:bodyPr>
          <a:lstStyle>
            <a:lvl1pPr marL="0" indent="0">
              <a:spcBef>
                <a:spcPts val="0"/>
              </a:spcBef>
              <a:buNone/>
              <a:defRPr sz="5500" cap="all" baseline="0">
                <a:solidFill>
                  <a:schemeClr val="bg1"/>
                </a:solidFill>
                <a:latin typeface="+mj-lt"/>
              </a:defRPr>
            </a:lvl1pPr>
            <a:lvl2pPr marL="0" indent="0">
              <a:spcBef>
                <a:spcPts val="0"/>
              </a:spcBef>
              <a:buNone/>
              <a:defRPr sz="5500" cap="all" baseline="0">
                <a:solidFill>
                  <a:schemeClr val="bg1"/>
                </a:solidFill>
                <a:latin typeface="+mj-lt"/>
              </a:defRPr>
            </a:lvl2pPr>
            <a:lvl3pPr marL="0" indent="0">
              <a:spcBef>
                <a:spcPts val="0"/>
              </a:spcBef>
              <a:buNone/>
              <a:defRPr sz="5500" cap="all" baseline="0">
                <a:solidFill>
                  <a:schemeClr val="bg1"/>
                </a:solidFill>
                <a:latin typeface="+mj-lt"/>
              </a:defRPr>
            </a:lvl3pPr>
            <a:lvl4pPr marL="0" indent="0">
              <a:spcBef>
                <a:spcPts val="0"/>
              </a:spcBef>
              <a:buNone/>
              <a:defRPr sz="5500" cap="all" baseline="0">
                <a:solidFill>
                  <a:schemeClr val="bg1"/>
                </a:solidFill>
                <a:latin typeface="+mj-lt"/>
              </a:defRPr>
            </a:lvl4pPr>
            <a:lvl5pPr marL="0" indent="0">
              <a:spcBef>
                <a:spcPts val="0"/>
              </a:spcBef>
              <a:buNone/>
              <a:defRPr sz="5500" cap="all" baseline="0">
                <a:solidFill>
                  <a:schemeClr val="bg1"/>
                </a:solidFill>
                <a:latin typeface="+mj-lt"/>
              </a:defRPr>
            </a:lvl5pPr>
            <a:lvl6pPr marL="0" indent="0">
              <a:spcBef>
                <a:spcPts val="0"/>
              </a:spcBef>
              <a:buNone/>
              <a:defRPr sz="5500" cap="all" baseline="0">
                <a:solidFill>
                  <a:schemeClr val="bg1"/>
                </a:solidFill>
                <a:latin typeface="+mj-lt"/>
              </a:defRPr>
            </a:lvl6pPr>
            <a:lvl7pPr marL="0" indent="0">
              <a:spcBef>
                <a:spcPts val="0"/>
              </a:spcBef>
              <a:buNone/>
              <a:defRPr sz="5500" cap="all" baseline="0">
                <a:solidFill>
                  <a:schemeClr val="bg1"/>
                </a:solidFill>
                <a:latin typeface="+mj-lt"/>
              </a:defRPr>
            </a:lvl7pPr>
            <a:lvl8pPr marL="0" indent="0">
              <a:spcBef>
                <a:spcPts val="0"/>
              </a:spcBef>
              <a:buNone/>
              <a:defRPr sz="5500" cap="all" baseline="0">
                <a:solidFill>
                  <a:schemeClr val="bg1"/>
                </a:solidFill>
                <a:latin typeface="+mj-lt"/>
              </a:defRPr>
            </a:lvl8pPr>
            <a:lvl9pPr marL="0" indent="0">
              <a:spcBef>
                <a:spcPts val="0"/>
              </a:spcBef>
              <a:buNone/>
              <a:defRPr sz="5500" cap="all" baseline="0">
                <a:solidFill>
                  <a:schemeClr val="bg1"/>
                </a:solidFill>
                <a:latin typeface="+mj-lt"/>
              </a:defRPr>
            </a:lvl9pPr>
          </a:lstStyle>
          <a:p>
            <a:pPr lvl="0"/>
            <a:r>
              <a:rPr lang="en-US" dirty="0" smtClean="0"/>
              <a:t>Heading</a:t>
            </a:r>
            <a:endParaRPr lang="en-US" dirty="0"/>
          </a:p>
        </p:txBody>
      </p:sp>
      <p:sp>
        <p:nvSpPr>
          <p:cNvPr id="21" name="Content Placeholder 17"/>
          <p:cNvSpPr>
            <a:spLocks noGrp="1"/>
          </p:cNvSpPr>
          <p:nvPr>
            <p:ph sz="quarter" idx="26" hasCustomPrompt="1"/>
          </p:nvPr>
        </p:nvSpPr>
        <p:spPr>
          <a:xfrm>
            <a:off x="1047750" y="27057096"/>
            <a:ext cx="11734800" cy="4572000"/>
          </a:xfrm>
        </p:spPr>
        <p:txBody>
          <a:bodyPr lIns="365760" tIns="182880"/>
          <a:lstStyle>
            <a:lvl1pPr>
              <a:defRPr baseline="0"/>
            </a:lvl1pPr>
            <a:lvl5pPr>
              <a:defRPr/>
            </a:lvl5pPr>
            <a:lvl6pPr>
              <a:defRPr/>
            </a:lvl6pPr>
            <a:lvl7pPr>
              <a:defRPr/>
            </a:lvl7pPr>
            <a:lvl8pPr>
              <a:defRPr/>
            </a:lvl8pPr>
            <a:lvl9pPr>
              <a:defRPr/>
            </a:lvl9pPr>
          </a:lstStyle>
          <a:p>
            <a:pPr lvl="0"/>
            <a:r>
              <a:rPr lang="en-US" dirty="0" smtClean="0"/>
              <a:t>Use this placeholder to add text or other content</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Six</a:t>
            </a:r>
          </a:p>
          <a:p>
            <a:pPr lvl="6"/>
            <a:r>
              <a:rPr lang="en-US" dirty="0" smtClean="0"/>
              <a:t>Seven</a:t>
            </a:r>
          </a:p>
          <a:p>
            <a:pPr lvl="7"/>
            <a:r>
              <a:rPr lang="en-US" dirty="0" smtClean="0"/>
              <a:t>Eight</a:t>
            </a:r>
          </a:p>
          <a:p>
            <a:pPr lvl="8"/>
            <a:r>
              <a:rPr lang="en-US" dirty="0" smtClean="0"/>
              <a:t>Nine</a:t>
            </a:r>
            <a:endParaRPr lang="en-US" dirty="0"/>
          </a:p>
        </p:txBody>
      </p:sp>
      <p:sp>
        <p:nvSpPr>
          <p:cNvPr id="15" name="Text Placeholder 6"/>
          <p:cNvSpPr>
            <a:spLocks noGrp="1"/>
          </p:cNvSpPr>
          <p:nvPr>
            <p:ph type="body" sz="quarter" idx="21" hasCustomPrompt="1"/>
          </p:nvPr>
        </p:nvSpPr>
        <p:spPr>
          <a:xfrm>
            <a:off x="14249400" y="5852160"/>
            <a:ext cx="11734800" cy="1219200"/>
          </a:xfrm>
          <a:prstGeom prst="round1Rect">
            <a:avLst/>
          </a:prstGeom>
          <a:solidFill>
            <a:schemeClr val="accent5"/>
          </a:solidFill>
        </p:spPr>
        <p:txBody>
          <a:bodyPr lIns="365760" anchor="ctr">
            <a:noAutofit/>
          </a:bodyPr>
          <a:lstStyle>
            <a:lvl1pPr marL="0" indent="0">
              <a:spcBef>
                <a:spcPts val="0"/>
              </a:spcBef>
              <a:buNone/>
              <a:defRPr sz="5500" cap="all" baseline="0">
                <a:solidFill>
                  <a:schemeClr val="bg1"/>
                </a:solidFill>
                <a:latin typeface="+mj-lt"/>
              </a:defRPr>
            </a:lvl1pPr>
            <a:lvl2pPr marL="0" indent="0">
              <a:spcBef>
                <a:spcPts val="0"/>
              </a:spcBef>
              <a:buNone/>
              <a:defRPr sz="5500" cap="all" baseline="0">
                <a:solidFill>
                  <a:schemeClr val="bg1"/>
                </a:solidFill>
                <a:latin typeface="+mj-lt"/>
              </a:defRPr>
            </a:lvl2pPr>
            <a:lvl3pPr marL="0" indent="0">
              <a:spcBef>
                <a:spcPts val="0"/>
              </a:spcBef>
              <a:buNone/>
              <a:defRPr sz="5500" cap="all" baseline="0">
                <a:solidFill>
                  <a:schemeClr val="bg1"/>
                </a:solidFill>
                <a:latin typeface="+mj-lt"/>
              </a:defRPr>
            </a:lvl3pPr>
            <a:lvl4pPr marL="0" indent="0">
              <a:spcBef>
                <a:spcPts val="0"/>
              </a:spcBef>
              <a:buNone/>
              <a:defRPr sz="5500" cap="all" baseline="0">
                <a:solidFill>
                  <a:schemeClr val="bg1"/>
                </a:solidFill>
                <a:latin typeface="+mj-lt"/>
              </a:defRPr>
            </a:lvl4pPr>
            <a:lvl5pPr marL="0" indent="0">
              <a:spcBef>
                <a:spcPts val="0"/>
              </a:spcBef>
              <a:buNone/>
              <a:defRPr sz="5500" cap="all" baseline="0">
                <a:solidFill>
                  <a:schemeClr val="bg1"/>
                </a:solidFill>
                <a:latin typeface="+mj-lt"/>
              </a:defRPr>
            </a:lvl5pPr>
            <a:lvl6pPr marL="0" indent="0">
              <a:spcBef>
                <a:spcPts val="0"/>
              </a:spcBef>
              <a:buNone/>
              <a:defRPr sz="5500" cap="all" baseline="0">
                <a:solidFill>
                  <a:schemeClr val="bg1"/>
                </a:solidFill>
                <a:latin typeface="+mj-lt"/>
              </a:defRPr>
            </a:lvl6pPr>
            <a:lvl7pPr marL="0" indent="0">
              <a:spcBef>
                <a:spcPts val="0"/>
              </a:spcBef>
              <a:buNone/>
              <a:defRPr sz="5500" cap="all" baseline="0">
                <a:solidFill>
                  <a:schemeClr val="bg1"/>
                </a:solidFill>
                <a:latin typeface="+mj-lt"/>
              </a:defRPr>
            </a:lvl7pPr>
            <a:lvl8pPr marL="0" indent="0">
              <a:spcBef>
                <a:spcPts val="0"/>
              </a:spcBef>
              <a:buNone/>
              <a:defRPr sz="5500" cap="all" baseline="0">
                <a:solidFill>
                  <a:schemeClr val="bg1"/>
                </a:solidFill>
                <a:latin typeface="+mj-lt"/>
              </a:defRPr>
            </a:lvl8pPr>
            <a:lvl9pPr marL="0" indent="0">
              <a:spcBef>
                <a:spcPts val="0"/>
              </a:spcBef>
              <a:buNone/>
              <a:defRPr sz="5500" cap="all" baseline="0">
                <a:solidFill>
                  <a:schemeClr val="bg1"/>
                </a:solidFill>
                <a:latin typeface="+mj-lt"/>
              </a:defRPr>
            </a:lvl9pPr>
          </a:lstStyle>
          <a:p>
            <a:pPr lvl="0"/>
            <a:r>
              <a:rPr lang="en-US" dirty="0" smtClean="0"/>
              <a:t>Heading</a:t>
            </a:r>
            <a:endParaRPr lang="en-US" dirty="0"/>
          </a:p>
        </p:txBody>
      </p:sp>
      <p:sp>
        <p:nvSpPr>
          <p:cNvPr id="22" name="Content Placeholder 17"/>
          <p:cNvSpPr>
            <a:spLocks noGrp="1"/>
          </p:cNvSpPr>
          <p:nvPr>
            <p:ph sz="quarter" idx="27" hasCustomPrompt="1"/>
          </p:nvPr>
        </p:nvSpPr>
        <p:spPr>
          <a:xfrm>
            <a:off x="14249400" y="7071360"/>
            <a:ext cx="11734800" cy="4572000"/>
          </a:xfrm>
        </p:spPr>
        <p:txBody>
          <a:bodyPr lIns="365760" tIns="182880"/>
          <a:lstStyle>
            <a:lvl1pPr>
              <a:defRPr baseline="0"/>
            </a:lvl1pPr>
            <a:lvl5pPr>
              <a:defRPr/>
            </a:lvl5pPr>
            <a:lvl6pPr>
              <a:defRPr/>
            </a:lvl6pPr>
            <a:lvl7pPr>
              <a:defRPr/>
            </a:lvl7pPr>
            <a:lvl8pPr>
              <a:defRPr/>
            </a:lvl8pPr>
            <a:lvl9pPr>
              <a:defRPr/>
            </a:lvl9pPr>
          </a:lstStyle>
          <a:p>
            <a:pPr lvl="0"/>
            <a:r>
              <a:rPr lang="en-US" dirty="0" smtClean="0"/>
              <a:t>Use this placeholder to add text or other content</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Six</a:t>
            </a:r>
          </a:p>
          <a:p>
            <a:pPr lvl="6"/>
            <a:r>
              <a:rPr lang="en-US" dirty="0" smtClean="0"/>
              <a:t>Seven</a:t>
            </a:r>
          </a:p>
          <a:p>
            <a:pPr lvl="7"/>
            <a:r>
              <a:rPr lang="en-US" dirty="0" smtClean="0"/>
              <a:t>Eight</a:t>
            </a:r>
          </a:p>
          <a:p>
            <a:pPr lvl="8"/>
            <a:r>
              <a:rPr lang="en-US" dirty="0" smtClean="0"/>
              <a:t>Nine</a:t>
            </a:r>
            <a:endParaRPr lang="en-US" dirty="0"/>
          </a:p>
        </p:txBody>
      </p:sp>
      <p:sp>
        <p:nvSpPr>
          <p:cNvPr id="18" name="Content Placeholder 17"/>
          <p:cNvSpPr>
            <a:spLocks noGrp="1"/>
          </p:cNvSpPr>
          <p:nvPr>
            <p:ph sz="quarter" idx="23" hasCustomPrompt="1"/>
          </p:nvPr>
        </p:nvSpPr>
        <p:spPr>
          <a:xfrm>
            <a:off x="14249400" y="11948160"/>
            <a:ext cx="11734800" cy="6172200"/>
          </a:xfrm>
        </p:spPr>
        <p:txBody>
          <a:bodyPr lIns="365760" tIns="182880"/>
          <a:lstStyle>
            <a:lvl1pPr>
              <a:defRPr baseline="0"/>
            </a:lvl1pPr>
            <a:lvl5pPr>
              <a:defRPr/>
            </a:lvl5pPr>
            <a:lvl6pPr>
              <a:defRPr/>
            </a:lvl6pPr>
            <a:lvl7pPr>
              <a:defRPr/>
            </a:lvl7pPr>
            <a:lvl8pPr>
              <a:defRPr/>
            </a:lvl8pPr>
            <a:lvl9pPr>
              <a:defRPr/>
            </a:lvl9pPr>
          </a:lstStyle>
          <a:p>
            <a:pPr lvl="0"/>
            <a:r>
              <a:rPr lang="en-US" dirty="0" smtClean="0"/>
              <a:t>Use this placeholder to add text or other content</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Six</a:t>
            </a:r>
          </a:p>
          <a:p>
            <a:pPr lvl="6"/>
            <a:r>
              <a:rPr lang="en-US" dirty="0" smtClean="0"/>
              <a:t>Seven</a:t>
            </a:r>
          </a:p>
          <a:p>
            <a:pPr lvl="7"/>
            <a:r>
              <a:rPr lang="en-US" dirty="0" smtClean="0"/>
              <a:t>Eight</a:t>
            </a:r>
          </a:p>
          <a:p>
            <a:pPr lvl="8"/>
            <a:r>
              <a:rPr lang="en-US" dirty="0" smtClean="0"/>
              <a:t>Nine</a:t>
            </a:r>
            <a:endParaRPr lang="en-US" dirty="0"/>
          </a:p>
        </p:txBody>
      </p:sp>
      <p:sp>
        <p:nvSpPr>
          <p:cNvPr id="23" name="Content Placeholder 17"/>
          <p:cNvSpPr>
            <a:spLocks noGrp="1"/>
          </p:cNvSpPr>
          <p:nvPr>
            <p:ph sz="quarter" idx="28" hasCustomPrompt="1"/>
          </p:nvPr>
        </p:nvSpPr>
        <p:spPr>
          <a:xfrm>
            <a:off x="14249400" y="23469601"/>
            <a:ext cx="11734800" cy="1752600"/>
          </a:xfrm>
        </p:spPr>
        <p:txBody>
          <a:bodyPr tIns="182880"/>
          <a:lstStyle>
            <a:lvl1pPr>
              <a:defRPr baseline="0"/>
            </a:lvl1pPr>
            <a:lvl5pPr>
              <a:defRPr/>
            </a:lvl5pPr>
            <a:lvl6pPr>
              <a:defRPr/>
            </a:lvl6pPr>
            <a:lvl7pPr>
              <a:defRPr/>
            </a:lvl7pPr>
            <a:lvl8pPr>
              <a:defRPr/>
            </a:lvl8pPr>
            <a:lvl9pPr>
              <a:defRPr/>
            </a:lvl9pPr>
          </a:lstStyle>
          <a:p>
            <a:pPr lvl="0"/>
            <a:r>
              <a:rPr lang="en-US" dirty="0" smtClean="0"/>
              <a:t>Use this placeholder to add text or other content</a:t>
            </a:r>
          </a:p>
          <a:p>
            <a:pPr lvl="1"/>
            <a:r>
              <a:rPr lang="en-US" dirty="0" smtClean="0"/>
              <a:t>Second level</a:t>
            </a:r>
          </a:p>
        </p:txBody>
      </p:sp>
      <p:sp>
        <p:nvSpPr>
          <p:cNvPr id="24" name="Text Placeholder 6"/>
          <p:cNvSpPr>
            <a:spLocks noGrp="1"/>
          </p:cNvSpPr>
          <p:nvPr>
            <p:ph type="body" sz="quarter" idx="29" hasCustomPrompt="1"/>
          </p:nvPr>
        </p:nvSpPr>
        <p:spPr>
          <a:xfrm>
            <a:off x="14249400" y="25831800"/>
            <a:ext cx="11734800" cy="1219200"/>
          </a:xfrm>
          <a:prstGeom prst="round1Rect">
            <a:avLst/>
          </a:prstGeom>
          <a:solidFill>
            <a:schemeClr val="accent6"/>
          </a:solidFill>
        </p:spPr>
        <p:txBody>
          <a:bodyPr lIns="365760" anchor="ctr">
            <a:noAutofit/>
          </a:bodyPr>
          <a:lstStyle>
            <a:lvl1pPr marL="0" indent="0">
              <a:spcBef>
                <a:spcPts val="0"/>
              </a:spcBef>
              <a:buNone/>
              <a:defRPr sz="5500" cap="all" baseline="0">
                <a:solidFill>
                  <a:schemeClr val="bg1"/>
                </a:solidFill>
                <a:latin typeface="+mj-lt"/>
              </a:defRPr>
            </a:lvl1pPr>
            <a:lvl2pPr marL="0" indent="0">
              <a:spcBef>
                <a:spcPts val="0"/>
              </a:spcBef>
              <a:buNone/>
              <a:defRPr sz="5500" cap="all" baseline="0">
                <a:solidFill>
                  <a:schemeClr val="bg1"/>
                </a:solidFill>
                <a:latin typeface="+mj-lt"/>
              </a:defRPr>
            </a:lvl2pPr>
            <a:lvl3pPr marL="0" indent="0">
              <a:spcBef>
                <a:spcPts val="0"/>
              </a:spcBef>
              <a:buNone/>
              <a:defRPr sz="5500" cap="all" baseline="0">
                <a:solidFill>
                  <a:schemeClr val="bg1"/>
                </a:solidFill>
                <a:latin typeface="+mj-lt"/>
              </a:defRPr>
            </a:lvl3pPr>
            <a:lvl4pPr marL="0" indent="0">
              <a:spcBef>
                <a:spcPts val="0"/>
              </a:spcBef>
              <a:buNone/>
              <a:defRPr sz="5500" cap="all" baseline="0">
                <a:solidFill>
                  <a:schemeClr val="bg1"/>
                </a:solidFill>
                <a:latin typeface="+mj-lt"/>
              </a:defRPr>
            </a:lvl4pPr>
            <a:lvl5pPr marL="0" indent="0">
              <a:spcBef>
                <a:spcPts val="0"/>
              </a:spcBef>
              <a:buNone/>
              <a:defRPr sz="5500" cap="all" baseline="0">
                <a:solidFill>
                  <a:schemeClr val="bg1"/>
                </a:solidFill>
                <a:latin typeface="+mj-lt"/>
              </a:defRPr>
            </a:lvl5pPr>
            <a:lvl6pPr marL="0" indent="0">
              <a:spcBef>
                <a:spcPts val="0"/>
              </a:spcBef>
              <a:buNone/>
              <a:defRPr sz="5500" cap="all" baseline="0">
                <a:solidFill>
                  <a:schemeClr val="bg1"/>
                </a:solidFill>
                <a:latin typeface="+mj-lt"/>
              </a:defRPr>
            </a:lvl6pPr>
            <a:lvl7pPr marL="0" indent="0">
              <a:spcBef>
                <a:spcPts val="0"/>
              </a:spcBef>
              <a:buNone/>
              <a:defRPr sz="5500" cap="all" baseline="0">
                <a:solidFill>
                  <a:schemeClr val="bg1"/>
                </a:solidFill>
                <a:latin typeface="+mj-lt"/>
              </a:defRPr>
            </a:lvl7pPr>
            <a:lvl8pPr marL="0" indent="0">
              <a:spcBef>
                <a:spcPts val="0"/>
              </a:spcBef>
              <a:buNone/>
              <a:defRPr sz="5500" cap="all" baseline="0">
                <a:solidFill>
                  <a:schemeClr val="bg1"/>
                </a:solidFill>
                <a:latin typeface="+mj-lt"/>
              </a:defRPr>
            </a:lvl8pPr>
            <a:lvl9pPr marL="0" indent="0">
              <a:spcBef>
                <a:spcPts val="0"/>
              </a:spcBef>
              <a:buNone/>
              <a:defRPr sz="5500" cap="all" baseline="0">
                <a:solidFill>
                  <a:schemeClr val="bg1"/>
                </a:solidFill>
                <a:latin typeface="+mj-lt"/>
              </a:defRPr>
            </a:lvl9pPr>
          </a:lstStyle>
          <a:p>
            <a:pPr lvl="0"/>
            <a:r>
              <a:rPr lang="en-US" dirty="0" smtClean="0"/>
              <a:t>Heading</a:t>
            </a:r>
            <a:endParaRPr lang="en-US" dirty="0"/>
          </a:p>
        </p:txBody>
      </p:sp>
      <p:sp>
        <p:nvSpPr>
          <p:cNvPr id="25" name="Content Placeholder 17"/>
          <p:cNvSpPr>
            <a:spLocks noGrp="1"/>
          </p:cNvSpPr>
          <p:nvPr>
            <p:ph sz="quarter" idx="30" hasCustomPrompt="1"/>
          </p:nvPr>
        </p:nvSpPr>
        <p:spPr>
          <a:xfrm>
            <a:off x="14249400" y="27057096"/>
            <a:ext cx="11734800" cy="4572000"/>
          </a:xfrm>
        </p:spPr>
        <p:txBody>
          <a:bodyPr lIns="365760" tIns="182880"/>
          <a:lstStyle>
            <a:lvl1pPr>
              <a:defRPr baseline="0"/>
            </a:lvl1pPr>
            <a:lvl5pPr>
              <a:defRPr/>
            </a:lvl5pPr>
            <a:lvl6pPr>
              <a:defRPr/>
            </a:lvl6pPr>
            <a:lvl7pPr>
              <a:defRPr/>
            </a:lvl7pPr>
            <a:lvl8pPr>
              <a:defRPr/>
            </a:lvl8pPr>
            <a:lvl9pPr>
              <a:defRPr/>
            </a:lvl9pPr>
          </a:lstStyle>
          <a:p>
            <a:pPr lvl="0"/>
            <a:r>
              <a:rPr lang="en-US" dirty="0" smtClean="0"/>
              <a:t>Use this placeholder to add text or other content</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Six</a:t>
            </a:r>
          </a:p>
          <a:p>
            <a:pPr lvl="6"/>
            <a:r>
              <a:rPr lang="en-US" dirty="0" smtClean="0"/>
              <a:t>Seven</a:t>
            </a:r>
          </a:p>
          <a:p>
            <a:pPr lvl="7"/>
            <a:r>
              <a:rPr lang="en-US" dirty="0" smtClean="0"/>
              <a:t>Eight</a:t>
            </a:r>
          </a:p>
          <a:p>
            <a:pPr lvl="8"/>
            <a:r>
              <a:rPr lang="en-US" dirty="0" smtClean="0"/>
              <a:t>Nine</a:t>
            </a:r>
            <a:endParaRPr lang="en-US" dirty="0"/>
          </a:p>
        </p:txBody>
      </p:sp>
      <p:sp>
        <p:nvSpPr>
          <p:cNvPr id="26" name="Text Placeholder 6"/>
          <p:cNvSpPr>
            <a:spLocks noGrp="1"/>
          </p:cNvSpPr>
          <p:nvPr>
            <p:ph type="body" sz="quarter" idx="31" hasCustomPrompt="1"/>
          </p:nvPr>
        </p:nvSpPr>
        <p:spPr>
          <a:xfrm>
            <a:off x="27409140" y="5852160"/>
            <a:ext cx="11734800" cy="1219200"/>
          </a:xfrm>
          <a:prstGeom prst="round1Rect">
            <a:avLst/>
          </a:prstGeom>
          <a:solidFill>
            <a:schemeClr val="accent6"/>
          </a:solidFill>
        </p:spPr>
        <p:txBody>
          <a:bodyPr lIns="365760" anchor="ctr">
            <a:noAutofit/>
          </a:bodyPr>
          <a:lstStyle>
            <a:lvl1pPr marL="0" indent="0">
              <a:spcBef>
                <a:spcPts val="0"/>
              </a:spcBef>
              <a:buNone/>
              <a:defRPr sz="5500" cap="all" baseline="0">
                <a:solidFill>
                  <a:schemeClr val="bg1"/>
                </a:solidFill>
                <a:latin typeface="+mj-lt"/>
              </a:defRPr>
            </a:lvl1pPr>
            <a:lvl2pPr marL="0" indent="0">
              <a:spcBef>
                <a:spcPts val="0"/>
              </a:spcBef>
              <a:buNone/>
              <a:defRPr sz="5500" cap="all" baseline="0">
                <a:solidFill>
                  <a:schemeClr val="bg1"/>
                </a:solidFill>
                <a:latin typeface="+mj-lt"/>
              </a:defRPr>
            </a:lvl2pPr>
            <a:lvl3pPr marL="0" indent="0">
              <a:spcBef>
                <a:spcPts val="0"/>
              </a:spcBef>
              <a:buNone/>
              <a:defRPr sz="5500" cap="all" baseline="0">
                <a:solidFill>
                  <a:schemeClr val="bg1"/>
                </a:solidFill>
                <a:latin typeface="+mj-lt"/>
              </a:defRPr>
            </a:lvl3pPr>
            <a:lvl4pPr marL="0" indent="0">
              <a:spcBef>
                <a:spcPts val="0"/>
              </a:spcBef>
              <a:buNone/>
              <a:defRPr sz="5500" cap="all" baseline="0">
                <a:solidFill>
                  <a:schemeClr val="bg1"/>
                </a:solidFill>
                <a:latin typeface="+mj-lt"/>
              </a:defRPr>
            </a:lvl4pPr>
            <a:lvl5pPr marL="0" indent="0">
              <a:spcBef>
                <a:spcPts val="0"/>
              </a:spcBef>
              <a:buNone/>
              <a:defRPr sz="5500" cap="all" baseline="0">
                <a:solidFill>
                  <a:schemeClr val="bg1"/>
                </a:solidFill>
                <a:latin typeface="+mj-lt"/>
              </a:defRPr>
            </a:lvl5pPr>
            <a:lvl6pPr marL="0" indent="0">
              <a:spcBef>
                <a:spcPts val="0"/>
              </a:spcBef>
              <a:buNone/>
              <a:defRPr sz="5500" cap="all" baseline="0">
                <a:solidFill>
                  <a:schemeClr val="bg1"/>
                </a:solidFill>
                <a:latin typeface="+mj-lt"/>
              </a:defRPr>
            </a:lvl6pPr>
            <a:lvl7pPr marL="0" indent="0">
              <a:spcBef>
                <a:spcPts val="0"/>
              </a:spcBef>
              <a:buNone/>
              <a:defRPr sz="5500" cap="all" baseline="0">
                <a:solidFill>
                  <a:schemeClr val="bg1"/>
                </a:solidFill>
                <a:latin typeface="+mj-lt"/>
              </a:defRPr>
            </a:lvl7pPr>
            <a:lvl8pPr marL="0" indent="0">
              <a:spcBef>
                <a:spcPts val="0"/>
              </a:spcBef>
              <a:buNone/>
              <a:defRPr sz="5500" cap="all" baseline="0">
                <a:solidFill>
                  <a:schemeClr val="bg1"/>
                </a:solidFill>
                <a:latin typeface="+mj-lt"/>
              </a:defRPr>
            </a:lvl8pPr>
            <a:lvl9pPr marL="0" indent="0">
              <a:spcBef>
                <a:spcPts val="0"/>
              </a:spcBef>
              <a:buNone/>
              <a:defRPr sz="5500" cap="all" baseline="0">
                <a:solidFill>
                  <a:schemeClr val="bg1"/>
                </a:solidFill>
                <a:latin typeface="+mj-lt"/>
              </a:defRPr>
            </a:lvl9pPr>
          </a:lstStyle>
          <a:p>
            <a:pPr lvl="0"/>
            <a:r>
              <a:rPr lang="en-US" dirty="0" smtClean="0"/>
              <a:t>Heading</a:t>
            </a:r>
            <a:endParaRPr lang="en-US" dirty="0"/>
          </a:p>
        </p:txBody>
      </p:sp>
      <p:sp>
        <p:nvSpPr>
          <p:cNvPr id="27" name="Content Placeholder 17"/>
          <p:cNvSpPr>
            <a:spLocks noGrp="1"/>
          </p:cNvSpPr>
          <p:nvPr>
            <p:ph sz="quarter" idx="32" hasCustomPrompt="1"/>
          </p:nvPr>
        </p:nvSpPr>
        <p:spPr>
          <a:xfrm>
            <a:off x="27409140" y="7071360"/>
            <a:ext cx="11734800" cy="7315200"/>
          </a:xfrm>
        </p:spPr>
        <p:txBody>
          <a:bodyPr lIns="365760" tIns="182880"/>
          <a:lstStyle>
            <a:lvl1pPr>
              <a:defRPr baseline="0"/>
            </a:lvl1pPr>
            <a:lvl5pPr>
              <a:defRPr/>
            </a:lvl5pPr>
            <a:lvl6pPr>
              <a:defRPr/>
            </a:lvl6pPr>
            <a:lvl7pPr>
              <a:defRPr/>
            </a:lvl7pPr>
            <a:lvl8pPr>
              <a:defRPr/>
            </a:lvl8pPr>
            <a:lvl9pPr>
              <a:defRPr/>
            </a:lvl9pPr>
          </a:lstStyle>
          <a:p>
            <a:pPr lvl="0"/>
            <a:r>
              <a:rPr lang="en-US" dirty="0" smtClean="0"/>
              <a:t>Use this placeholder to add text or other content</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Six</a:t>
            </a:r>
          </a:p>
          <a:p>
            <a:pPr lvl="6"/>
            <a:r>
              <a:rPr lang="en-US" dirty="0" smtClean="0"/>
              <a:t>Seven</a:t>
            </a:r>
          </a:p>
          <a:p>
            <a:pPr lvl="7"/>
            <a:r>
              <a:rPr lang="en-US" dirty="0" smtClean="0"/>
              <a:t>Eight</a:t>
            </a:r>
          </a:p>
          <a:p>
            <a:pPr lvl="8"/>
            <a:r>
              <a:rPr lang="en-US" dirty="0" smtClean="0"/>
              <a:t>Nine</a:t>
            </a:r>
            <a:endParaRPr lang="en-US" dirty="0"/>
          </a:p>
        </p:txBody>
      </p:sp>
      <p:sp>
        <p:nvSpPr>
          <p:cNvPr id="28" name="Content Placeholder 17"/>
          <p:cNvSpPr>
            <a:spLocks noGrp="1"/>
          </p:cNvSpPr>
          <p:nvPr>
            <p:ph sz="quarter" idx="33" hasCustomPrompt="1"/>
          </p:nvPr>
        </p:nvSpPr>
        <p:spPr>
          <a:xfrm>
            <a:off x="27409140" y="15837408"/>
            <a:ext cx="11734800" cy="7315200"/>
          </a:xfrm>
        </p:spPr>
        <p:txBody>
          <a:bodyPr lIns="365760" tIns="182880"/>
          <a:lstStyle>
            <a:lvl1pPr>
              <a:defRPr baseline="0"/>
            </a:lvl1pPr>
            <a:lvl5pPr>
              <a:defRPr/>
            </a:lvl5pPr>
            <a:lvl6pPr>
              <a:defRPr/>
            </a:lvl6pPr>
            <a:lvl7pPr>
              <a:defRPr/>
            </a:lvl7pPr>
            <a:lvl8pPr>
              <a:defRPr/>
            </a:lvl8pPr>
            <a:lvl9pPr>
              <a:defRPr/>
            </a:lvl9pPr>
          </a:lstStyle>
          <a:p>
            <a:pPr lvl="0"/>
            <a:r>
              <a:rPr lang="en-US" dirty="0" smtClean="0"/>
              <a:t>Use this placeholder to add text or other content</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Six</a:t>
            </a:r>
          </a:p>
          <a:p>
            <a:pPr lvl="6"/>
            <a:r>
              <a:rPr lang="en-US" dirty="0" smtClean="0"/>
              <a:t>Seven</a:t>
            </a:r>
          </a:p>
          <a:p>
            <a:pPr lvl="7"/>
            <a:r>
              <a:rPr lang="en-US" dirty="0" smtClean="0"/>
              <a:t>Eight</a:t>
            </a:r>
          </a:p>
          <a:p>
            <a:pPr lvl="8"/>
            <a:r>
              <a:rPr lang="en-US" dirty="0" smtClean="0"/>
              <a:t>Nine</a:t>
            </a:r>
            <a:endParaRPr lang="en-US" dirty="0"/>
          </a:p>
        </p:txBody>
      </p:sp>
      <p:sp>
        <p:nvSpPr>
          <p:cNvPr id="29" name="Text Placeholder 6"/>
          <p:cNvSpPr>
            <a:spLocks noGrp="1"/>
          </p:cNvSpPr>
          <p:nvPr>
            <p:ph type="body" sz="quarter" idx="34" hasCustomPrompt="1"/>
          </p:nvPr>
        </p:nvSpPr>
        <p:spPr>
          <a:xfrm>
            <a:off x="27409140" y="25831800"/>
            <a:ext cx="11734800" cy="1219200"/>
          </a:xfrm>
          <a:prstGeom prst="round1Rect">
            <a:avLst/>
          </a:prstGeom>
          <a:solidFill>
            <a:schemeClr val="accent1"/>
          </a:solidFill>
        </p:spPr>
        <p:txBody>
          <a:bodyPr lIns="365760" anchor="ctr">
            <a:noAutofit/>
          </a:bodyPr>
          <a:lstStyle>
            <a:lvl1pPr marL="0" indent="0">
              <a:spcBef>
                <a:spcPts val="0"/>
              </a:spcBef>
              <a:buNone/>
              <a:defRPr sz="5500" cap="all" baseline="0">
                <a:solidFill>
                  <a:schemeClr val="bg1"/>
                </a:solidFill>
                <a:latin typeface="+mj-lt"/>
              </a:defRPr>
            </a:lvl1pPr>
            <a:lvl2pPr marL="0" indent="0">
              <a:spcBef>
                <a:spcPts val="0"/>
              </a:spcBef>
              <a:buNone/>
              <a:defRPr sz="5500" cap="all" baseline="0">
                <a:solidFill>
                  <a:schemeClr val="bg1"/>
                </a:solidFill>
                <a:latin typeface="+mj-lt"/>
              </a:defRPr>
            </a:lvl2pPr>
            <a:lvl3pPr marL="0" indent="0">
              <a:spcBef>
                <a:spcPts val="0"/>
              </a:spcBef>
              <a:buNone/>
              <a:defRPr sz="5500" cap="all" baseline="0">
                <a:solidFill>
                  <a:schemeClr val="bg1"/>
                </a:solidFill>
                <a:latin typeface="+mj-lt"/>
              </a:defRPr>
            </a:lvl3pPr>
            <a:lvl4pPr marL="0" indent="0">
              <a:spcBef>
                <a:spcPts val="0"/>
              </a:spcBef>
              <a:buNone/>
              <a:defRPr sz="5500" cap="all" baseline="0">
                <a:solidFill>
                  <a:schemeClr val="bg1"/>
                </a:solidFill>
                <a:latin typeface="+mj-lt"/>
              </a:defRPr>
            </a:lvl4pPr>
            <a:lvl5pPr marL="0" indent="0">
              <a:spcBef>
                <a:spcPts val="0"/>
              </a:spcBef>
              <a:buNone/>
              <a:defRPr sz="5500" cap="all" baseline="0">
                <a:solidFill>
                  <a:schemeClr val="bg1"/>
                </a:solidFill>
                <a:latin typeface="+mj-lt"/>
              </a:defRPr>
            </a:lvl5pPr>
            <a:lvl6pPr marL="0" indent="0">
              <a:spcBef>
                <a:spcPts val="0"/>
              </a:spcBef>
              <a:buNone/>
              <a:defRPr sz="5500" cap="all" baseline="0">
                <a:solidFill>
                  <a:schemeClr val="bg1"/>
                </a:solidFill>
                <a:latin typeface="+mj-lt"/>
              </a:defRPr>
            </a:lvl6pPr>
            <a:lvl7pPr marL="0" indent="0">
              <a:spcBef>
                <a:spcPts val="0"/>
              </a:spcBef>
              <a:buNone/>
              <a:defRPr sz="5500" cap="all" baseline="0">
                <a:solidFill>
                  <a:schemeClr val="bg1"/>
                </a:solidFill>
                <a:latin typeface="+mj-lt"/>
              </a:defRPr>
            </a:lvl7pPr>
            <a:lvl8pPr marL="0" indent="0">
              <a:spcBef>
                <a:spcPts val="0"/>
              </a:spcBef>
              <a:buNone/>
              <a:defRPr sz="5500" cap="all" baseline="0">
                <a:solidFill>
                  <a:schemeClr val="bg1"/>
                </a:solidFill>
                <a:latin typeface="+mj-lt"/>
              </a:defRPr>
            </a:lvl8pPr>
            <a:lvl9pPr marL="0" indent="0">
              <a:spcBef>
                <a:spcPts val="0"/>
              </a:spcBef>
              <a:buNone/>
              <a:defRPr sz="5500" cap="all" baseline="0">
                <a:solidFill>
                  <a:schemeClr val="bg1"/>
                </a:solidFill>
                <a:latin typeface="+mj-lt"/>
              </a:defRPr>
            </a:lvl9pPr>
          </a:lstStyle>
          <a:p>
            <a:pPr lvl="0"/>
            <a:r>
              <a:rPr lang="en-US" dirty="0" smtClean="0"/>
              <a:t>Heading</a:t>
            </a:r>
            <a:endParaRPr lang="en-US" dirty="0"/>
          </a:p>
        </p:txBody>
      </p:sp>
      <p:sp>
        <p:nvSpPr>
          <p:cNvPr id="30" name="Content Placeholder 17"/>
          <p:cNvSpPr>
            <a:spLocks noGrp="1"/>
          </p:cNvSpPr>
          <p:nvPr>
            <p:ph sz="quarter" idx="35" hasCustomPrompt="1"/>
          </p:nvPr>
        </p:nvSpPr>
        <p:spPr>
          <a:xfrm>
            <a:off x="27409140" y="27057096"/>
            <a:ext cx="11734800" cy="4572000"/>
          </a:xfrm>
        </p:spPr>
        <p:txBody>
          <a:bodyPr lIns="365760" tIns="182880"/>
          <a:lstStyle>
            <a:lvl1pPr>
              <a:defRPr baseline="0"/>
            </a:lvl1pPr>
            <a:lvl5pPr>
              <a:defRPr/>
            </a:lvl5pPr>
            <a:lvl6pPr>
              <a:defRPr/>
            </a:lvl6pPr>
            <a:lvl7pPr>
              <a:defRPr/>
            </a:lvl7pPr>
            <a:lvl8pPr>
              <a:defRPr/>
            </a:lvl8pPr>
            <a:lvl9pPr>
              <a:defRPr/>
            </a:lvl9pPr>
          </a:lstStyle>
          <a:p>
            <a:pPr lvl="0"/>
            <a:r>
              <a:rPr lang="en-US" dirty="0" smtClean="0"/>
              <a:t>Use this placeholder to add text or other content</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Six</a:t>
            </a:r>
          </a:p>
          <a:p>
            <a:pPr lvl="6"/>
            <a:r>
              <a:rPr lang="en-US" dirty="0" smtClean="0"/>
              <a:t>Seven</a:t>
            </a:r>
          </a:p>
          <a:p>
            <a:pPr lvl="7"/>
            <a:r>
              <a:rPr lang="en-US" dirty="0" smtClean="0"/>
              <a:t>Eight</a:t>
            </a:r>
          </a:p>
          <a:p>
            <a:pPr lvl="8"/>
            <a:r>
              <a:rPr lang="en-US" dirty="0" smtClean="0"/>
              <a:t>Nine</a:t>
            </a:r>
            <a:endParaRPr lang="en-US" dirty="0"/>
          </a:p>
        </p:txBody>
      </p:sp>
      <p:sp>
        <p:nvSpPr>
          <p:cNvPr id="32" name="Instructions"/>
          <p:cNvSpPr/>
          <p:nvPr userDrawn="1"/>
        </p:nvSpPr>
        <p:spPr>
          <a:xfrm>
            <a:off x="40233602" y="2552699"/>
            <a:ext cx="11409998" cy="3291840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251460" rIns="251460" rtlCol="0" anchor="t"/>
          <a:lstStyle/>
          <a:p>
            <a:pPr lvl="0">
              <a:spcBef>
                <a:spcPts val="1100"/>
              </a:spcBef>
            </a:pPr>
            <a:r>
              <a:rPr sz="8800" dirty="0">
                <a:solidFill>
                  <a:prstClr val="white">
                    <a:lumMod val="50000"/>
                  </a:prstClr>
                </a:solidFill>
                <a:latin typeface="Calibri Light" panose="020F0302020204030204" pitchFamily="34" charset="0"/>
                <a:cs typeface="Calibri" panose="020F0502020204030204" pitchFamily="34" charset="0"/>
              </a:rPr>
              <a:t>Printing:</a:t>
            </a:r>
          </a:p>
          <a:p>
            <a:pPr lvl="0">
              <a:spcBef>
                <a:spcPts val="1100"/>
              </a:spcBef>
            </a:pPr>
            <a:r>
              <a:rPr lang="en-US" sz="6050" dirty="0" smtClean="0">
                <a:solidFill>
                  <a:prstClr val="white">
                    <a:lumMod val="50000"/>
                  </a:prstClr>
                </a:solidFill>
                <a:latin typeface="Calibri Light" panose="020F0302020204030204" pitchFamily="34" charset="0"/>
                <a:cs typeface="Calibri" panose="020F0502020204030204" pitchFamily="34" charset="0"/>
              </a:rPr>
              <a:t>This poster is 48” wide by 36” high. It’s designed to be printed on a large-format printer.</a:t>
            </a:r>
          </a:p>
          <a:p>
            <a:pPr lvl="0">
              <a:spcBef>
                <a:spcPts val="275"/>
              </a:spcBef>
            </a:pPr>
            <a:endParaRPr sz="5500" dirty="0">
              <a:solidFill>
                <a:prstClr val="white">
                  <a:lumMod val="50000"/>
                </a:prstClr>
              </a:solidFill>
              <a:latin typeface="Calibri Light" panose="020F0302020204030204" pitchFamily="34" charset="0"/>
              <a:cs typeface="Calibri" panose="020F0502020204030204" pitchFamily="34" charset="0"/>
            </a:endParaRPr>
          </a:p>
          <a:p>
            <a:pPr lvl="0">
              <a:spcBef>
                <a:spcPts val="1100"/>
              </a:spcBef>
            </a:pPr>
            <a:r>
              <a:rPr sz="8067" dirty="0">
                <a:solidFill>
                  <a:prstClr val="white">
                    <a:lumMod val="50000"/>
                  </a:prstClr>
                </a:solidFill>
                <a:latin typeface="Calibri Light" panose="020F0302020204030204" pitchFamily="34" charset="0"/>
                <a:cs typeface="Calibri" panose="020F0502020204030204" pitchFamily="34" charset="0"/>
              </a:rPr>
              <a:t>Customizing the Content:</a:t>
            </a:r>
          </a:p>
          <a:p>
            <a:pPr lvl="0">
              <a:spcBef>
                <a:spcPts val="1100"/>
              </a:spcBef>
            </a:pPr>
            <a:r>
              <a:rPr sz="6050" dirty="0">
                <a:solidFill>
                  <a:prstClr val="white">
                    <a:lumMod val="50000"/>
                  </a:prstClr>
                </a:solidFill>
                <a:latin typeface="Calibri Light" panose="020F0302020204030204" pitchFamily="34" charset="0"/>
                <a:cs typeface="Calibri" panose="020F0502020204030204" pitchFamily="34" charset="0"/>
              </a:rPr>
              <a:t>The placeholders in this </a:t>
            </a:r>
            <a:r>
              <a:rPr lang="en-US" sz="6050" dirty="0" smtClean="0">
                <a:solidFill>
                  <a:prstClr val="white">
                    <a:lumMod val="50000"/>
                  </a:prstClr>
                </a:solidFill>
                <a:latin typeface="Calibri Light" panose="020F0302020204030204" pitchFamily="34" charset="0"/>
                <a:cs typeface="Calibri" panose="020F0502020204030204" pitchFamily="34" charset="0"/>
              </a:rPr>
              <a:t>poster </a:t>
            </a:r>
            <a:r>
              <a:rPr sz="6050" dirty="0" smtClean="0">
                <a:solidFill>
                  <a:prstClr val="white">
                    <a:lumMod val="50000"/>
                  </a:prstClr>
                </a:solidFill>
                <a:latin typeface="Calibri Light" panose="020F0302020204030204" pitchFamily="34" charset="0"/>
                <a:cs typeface="Calibri" panose="020F0502020204030204" pitchFamily="34" charset="0"/>
              </a:rPr>
              <a:t>are </a:t>
            </a:r>
            <a:r>
              <a:rPr sz="6050" dirty="0">
                <a:solidFill>
                  <a:prstClr val="white">
                    <a:lumMod val="50000"/>
                  </a:prstClr>
                </a:solidFill>
                <a:latin typeface="Calibri Light" panose="020F0302020204030204" pitchFamily="34" charset="0"/>
                <a:cs typeface="Calibri" panose="020F0502020204030204" pitchFamily="34" charset="0"/>
              </a:rPr>
              <a:t>formatted for you. </a:t>
            </a:r>
            <a:r>
              <a:rPr lang="en-US" sz="6050" dirty="0" smtClean="0">
                <a:solidFill>
                  <a:prstClr val="white">
                    <a:lumMod val="50000"/>
                  </a:prstClr>
                </a:solidFill>
                <a:latin typeface="Calibri Light" panose="020F0302020204030204" pitchFamily="34" charset="0"/>
                <a:cs typeface="Calibri" panose="020F0502020204030204" pitchFamily="34" charset="0"/>
              </a:rPr>
              <a:t>Type</a:t>
            </a:r>
            <a:r>
              <a:rPr lang="en-US" sz="6050" baseline="0" dirty="0" smtClean="0">
                <a:solidFill>
                  <a:prstClr val="white">
                    <a:lumMod val="50000"/>
                  </a:prstClr>
                </a:solidFill>
                <a:latin typeface="Calibri Light" panose="020F0302020204030204" pitchFamily="34" charset="0"/>
                <a:cs typeface="Calibri" panose="020F0502020204030204" pitchFamily="34" charset="0"/>
              </a:rPr>
              <a:t> in the placeholders </a:t>
            </a:r>
            <a:r>
              <a:rPr lang="en-US" sz="6050" dirty="0" smtClean="0">
                <a:solidFill>
                  <a:prstClr val="white">
                    <a:lumMod val="50000"/>
                  </a:prstClr>
                </a:solidFill>
                <a:latin typeface="Calibri Light" panose="020F0302020204030204" pitchFamily="34" charset="0"/>
                <a:cs typeface="Calibri" panose="020F0502020204030204" pitchFamily="34" charset="0"/>
              </a:rPr>
              <a:t>to add text, or c</a:t>
            </a:r>
            <a:r>
              <a:rPr lang="en-US" sz="6050" baseline="0" dirty="0" smtClean="0">
                <a:solidFill>
                  <a:prstClr val="white">
                    <a:lumMod val="50000"/>
                  </a:prstClr>
                </a:solidFill>
                <a:latin typeface="Calibri Light" panose="020F0302020204030204" pitchFamily="34" charset="0"/>
                <a:cs typeface="Calibri" panose="020F0502020204030204" pitchFamily="34" charset="0"/>
              </a:rPr>
              <a:t>lick an icon to add a table, chart, SmartArt graphic, picture or multimedia file.</a:t>
            </a:r>
          </a:p>
          <a:p>
            <a:pPr lvl="0">
              <a:spcBef>
                <a:spcPts val="2200"/>
              </a:spcBef>
            </a:pPr>
            <a:r>
              <a:rPr lang="en-US" sz="6050" dirty="0" smtClean="0">
                <a:solidFill>
                  <a:prstClr val="white">
                    <a:lumMod val="50000"/>
                  </a:prstClr>
                </a:solidFill>
                <a:latin typeface="Calibri Light" panose="020F0302020204030204" pitchFamily="34" charset="0"/>
                <a:cs typeface="Calibri" panose="020F0502020204030204" pitchFamily="34" charset="0"/>
              </a:rPr>
              <a:t>T</a:t>
            </a:r>
            <a:r>
              <a:rPr sz="6050" dirty="0" smtClean="0">
                <a:solidFill>
                  <a:prstClr val="white">
                    <a:lumMod val="50000"/>
                  </a:prstClr>
                </a:solidFill>
                <a:latin typeface="Calibri Light" panose="020F0302020204030204" pitchFamily="34" charset="0"/>
                <a:cs typeface="Calibri" panose="020F0502020204030204" pitchFamily="34" charset="0"/>
              </a:rPr>
              <a:t>o </a:t>
            </a:r>
            <a:r>
              <a:rPr sz="6050" dirty="0">
                <a:solidFill>
                  <a:prstClr val="white">
                    <a:lumMod val="50000"/>
                  </a:prstClr>
                </a:solidFill>
                <a:latin typeface="Calibri Light" panose="020F0302020204030204" pitchFamily="34" charset="0"/>
                <a:cs typeface="Calibri" panose="020F0502020204030204" pitchFamily="34" charset="0"/>
              </a:rPr>
              <a:t>add or remove bullet points from text, just click the Bullets button on the Home tab.</a:t>
            </a:r>
          </a:p>
          <a:p>
            <a:pPr lvl="0">
              <a:spcBef>
                <a:spcPts val="2200"/>
              </a:spcBef>
            </a:pPr>
            <a:r>
              <a:rPr sz="6050" dirty="0">
                <a:solidFill>
                  <a:prstClr val="white">
                    <a:lumMod val="50000"/>
                  </a:prstClr>
                </a:solidFill>
                <a:latin typeface="Calibri Light" panose="020F0302020204030204" pitchFamily="34" charset="0"/>
                <a:cs typeface="Calibri" panose="020F0502020204030204" pitchFamily="34" charset="0"/>
              </a:rPr>
              <a:t>If you need more placeholders for titles, </a:t>
            </a:r>
            <a:r>
              <a:rPr lang="en-US" sz="6050" dirty="0" smtClean="0">
                <a:solidFill>
                  <a:prstClr val="white">
                    <a:lumMod val="50000"/>
                  </a:prstClr>
                </a:solidFill>
                <a:latin typeface="Calibri Light" panose="020F0302020204030204" pitchFamily="34" charset="0"/>
                <a:cs typeface="Calibri" panose="020F0502020204030204" pitchFamily="34" charset="0"/>
              </a:rPr>
              <a:t>content</a:t>
            </a:r>
            <a:r>
              <a:rPr sz="6050" dirty="0" smtClean="0">
                <a:solidFill>
                  <a:prstClr val="white">
                    <a:lumMod val="50000"/>
                  </a:prstClr>
                </a:solidFill>
                <a:latin typeface="Calibri Light" panose="020F0302020204030204" pitchFamily="34" charset="0"/>
                <a:cs typeface="Calibri" panose="020F0502020204030204" pitchFamily="34" charset="0"/>
              </a:rPr>
              <a:t> </a:t>
            </a:r>
            <a:r>
              <a:rPr sz="6050" dirty="0">
                <a:solidFill>
                  <a:prstClr val="white">
                    <a:lumMod val="50000"/>
                  </a:prstClr>
                </a:solidFill>
                <a:latin typeface="Calibri Light" panose="020F0302020204030204" pitchFamily="34" charset="0"/>
                <a:cs typeface="Calibri" panose="020F0502020204030204" pitchFamily="34" charset="0"/>
              </a:rPr>
              <a:t>or body text, just make a copy of what you need and drag it into place. PowerPoint’s Smart Guides will help you align it with everything else.</a:t>
            </a:r>
          </a:p>
          <a:p>
            <a:pPr lvl="0">
              <a:spcBef>
                <a:spcPts val="2200"/>
              </a:spcBef>
            </a:pPr>
            <a:r>
              <a:rPr sz="6050" dirty="0">
                <a:solidFill>
                  <a:prstClr val="white">
                    <a:lumMod val="50000"/>
                  </a:prstClr>
                </a:solidFill>
                <a:latin typeface="Calibri Light" panose="020F0302020204030204" pitchFamily="34" charset="0"/>
                <a:cs typeface="Calibri" panose="020F0502020204030204" pitchFamily="34" charset="0"/>
              </a:rPr>
              <a:t>Want to use your own pictures instead of ours? No problem! Just </a:t>
            </a:r>
            <a:r>
              <a:rPr lang="en-US" sz="6050" dirty="0" smtClean="0">
                <a:solidFill>
                  <a:prstClr val="white">
                    <a:lumMod val="50000"/>
                  </a:prstClr>
                </a:solidFill>
                <a:latin typeface="Calibri Light" panose="020F0302020204030204" pitchFamily="34" charset="0"/>
                <a:cs typeface="Calibri" panose="020F0502020204030204" pitchFamily="34" charset="0"/>
              </a:rPr>
              <a:t>right-</a:t>
            </a:r>
            <a:r>
              <a:rPr sz="6050" dirty="0" smtClean="0">
                <a:solidFill>
                  <a:prstClr val="white">
                    <a:lumMod val="50000"/>
                  </a:prstClr>
                </a:solidFill>
                <a:latin typeface="Calibri Light" panose="020F0302020204030204" pitchFamily="34" charset="0"/>
                <a:cs typeface="Calibri" panose="020F0502020204030204" pitchFamily="34" charset="0"/>
              </a:rPr>
              <a:t>click </a:t>
            </a:r>
            <a:r>
              <a:rPr sz="6050" dirty="0">
                <a:solidFill>
                  <a:prstClr val="white">
                    <a:lumMod val="50000"/>
                  </a:prstClr>
                </a:solidFill>
                <a:latin typeface="Calibri Light" panose="020F0302020204030204" pitchFamily="34" charset="0"/>
                <a:cs typeface="Calibri" panose="020F0502020204030204" pitchFamily="34" charset="0"/>
              </a:rPr>
              <a:t>a </a:t>
            </a:r>
            <a:r>
              <a:rPr sz="6050" dirty="0" smtClean="0">
                <a:solidFill>
                  <a:prstClr val="white">
                    <a:lumMod val="50000"/>
                  </a:prstClr>
                </a:solidFill>
                <a:latin typeface="Calibri Light" panose="020F0302020204030204" pitchFamily="34" charset="0"/>
                <a:cs typeface="Calibri" panose="020F0502020204030204" pitchFamily="34" charset="0"/>
              </a:rPr>
              <a:t>picture</a:t>
            </a:r>
            <a:r>
              <a:rPr lang="en-US" sz="6050" dirty="0" smtClean="0">
                <a:solidFill>
                  <a:prstClr val="white">
                    <a:lumMod val="50000"/>
                  </a:prstClr>
                </a:solidFill>
                <a:latin typeface="Calibri Light" panose="020F0302020204030204" pitchFamily="34" charset="0"/>
                <a:cs typeface="Calibri" panose="020F0502020204030204" pitchFamily="34" charset="0"/>
              </a:rPr>
              <a:t> and choose Change Picture. Maintain the</a:t>
            </a:r>
            <a:r>
              <a:rPr lang="en-US" sz="6050" baseline="0" dirty="0" smtClean="0">
                <a:solidFill>
                  <a:prstClr val="white">
                    <a:lumMod val="50000"/>
                  </a:prstClr>
                </a:solidFill>
                <a:latin typeface="Calibri Light" panose="020F0302020204030204" pitchFamily="34" charset="0"/>
                <a:cs typeface="Calibri" panose="020F0502020204030204" pitchFamily="34" charset="0"/>
              </a:rPr>
              <a:t> proportion of pictures as you r</a:t>
            </a:r>
            <a:r>
              <a:rPr lang="en-US" sz="6050" dirty="0" smtClean="0">
                <a:solidFill>
                  <a:prstClr val="white">
                    <a:lumMod val="50000"/>
                  </a:prstClr>
                </a:solidFill>
                <a:latin typeface="Calibri Light" panose="020F0302020204030204" pitchFamily="34" charset="0"/>
                <a:cs typeface="Calibri" panose="020F0502020204030204" pitchFamily="34" charset="0"/>
              </a:rPr>
              <a:t>esize</a:t>
            </a:r>
            <a:r>
              <a:rPr lang="en-US" sz="6050" baseline="0" dirty="0" smtClean="0">
                <a:solidFill>
                  <a:prstClr val="white">
                    <a:lumMod val="50000"/>
                  </a:prstClr>
                </a:solidFill>
                <a:latin typeface="Calibri Light" panose="020F0302020204030204" pitchFamily="34" charset="0"/>
                <a:cs typeface="Calibri" panose="020F0502020204030204" pitchFamily="34" charset="0"/>
              </a:rPr>
              <a:t> by dragging a corner.</a:t>
            </a:r>
            <a:endParaRPr sz="6050" dirty="0">
              <a:solidFill>
                <a:prstClr val="white">
                  <a:lumMod val="50000"/>
                </a:prstClr>
              </a:solidFill>
              <a:latin typeface="Calibri Light" panose="020F0302020204030204" pitchFamily="34" charset="0"/>
              <a:cs typeface="Calibri" panose="020F0502020204030204" pitchFamily="34" charset="0"/>
            </a:endParaRPr>
          </a:p>
        </p:txBody>
      </p:sp>
    </p:spTree>
    <p:extLst>
      <p:ext uri="{BB962C8B-B14F-4D97-AF65-F5344CB8AC3E}">
        <p14:creationId xmlns:p14="http://schemas.microsoft.com/office/powerpoint/2010/main" val="145907722"/>
      </p:ext>
    </p:extLst>
  </p:cSld>
  <p:clrMapOvr>
    <a:masterClrMapping/>
  </p:clrMapOvr>
  <p:timing>
    <p:tnLst>
      <p:par>
        <p:cTn id="1" dur="indefinite" restart="never" nodeType="tmRoot"/>
      </p:par>
    </p:tnLst>
  </p:timing>
  <p:extLst mod="1">
    <p:ext uri="{DCECCB84-F9BA-43D5-87BE-67443E8EF086}">
      <p15:sldGuideLst xmlns:p15="http://schemas.microsoft.com/office/powerpoint/2012/main">
        <p15:guide id="1" pos="8404" userDrawn="1">
          <p15:clr>
            <a:srgbClr val="A4A3A4"/>
          </p15:clr>
        </p15:guide>
        <p15:guide id="2" pos="16940" userDrawn="1">
          <p15:clr>
            <a:srgbClr val="A4A3A4"/>
          </p15:clr>
        </p15:guide>
      </p15:sldGuideLst>
    </p:ext>
  </p:extLst>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bwMode="invGray">
          <a:xfrm>
            <a:off x="0" y="0"/>
            <a:ext cx="40233600" cy="50292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653" dirty="0"/>
          </a:p>
        </p:txBody>
      </p:sp>
      <p:sp>
        <p:nvSpPr>
          <p:cNvPr id="2" name="Title Placeholder 1"/>
          <p:cNvSpPr>
            <a:spLocks noGrp="1"/>
          </p:cNvSpPr>
          <p:nvPr>
            <p:ph type="title"/>
          </p:nvPr>
        </p:nvSpPr>
        <p:spPr bwMode="auto">
          <a:xfrm>
            <a:off x="5867400" y="990600"/>
            <a:ext cx="28498800" cy="2514540"/>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5867400" y="6019800"/>
            <a:ext cx="28498800" cy="2362962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47750" y="32114698"/>
            <a:ext cx="9052560" cy="457200"/>
          </a:xfrm>
          <a:prstGeom prst="rect">
            <a:avLst/>
          </a:prstGeom>
        </p:spPr>
        <p:txBody>
          <a:bodyPr vert="horz" lIns="91440" tIns="45720" rIns="91440" bIns="45720" rtlCol="0" anchor="ctr"/>
          <a:lstStyle>
            <a:lvl1pPr algn="l">
              <a:defRPr sz="1467">
                <a:solidFill>
                  <a:schemeClr val="tx1">
                    <a:tint val="75000"/>
                  </a:schemeClr>
                </a:solidFill>
              </a:defRPr>
            </a:lvl1pPr>
          </a:lstStyle>
          <a:p>
            <a:fld id="{ECAA57DF-1C19-4726-AB84-014692BAD8F5}" type="datetimeFigureOut">
              <a:rPr lang="en-US" smtClean="0"/>
              <a:pPr/>
              <a:t>7/23/2015</a:t>
            </a:fld>
            <a:endParaRPr lang="en-US" dirty="0"/>
          </a:p>
        </p:txBody>
      </p:sp>
      <p:sp>
        <p:nvSpPr>
          <p:cNvPr id="5" name="Footer Placeholder 4"/>
          <p:cNvSpPr>
            <a:spLocks noGrp="1"/>
          </p:cNvSpPr>
          <p:nvPr>
            <p:ph type="ftr" sz="quarter" idx="3"/>
          </p:nvPr>
        </p:nvSpPr>
        <p:spPr>
          <a:xfrm>
            <a:off x="10100310" y="32114698"/>
            <a:ext cx="20032980" cy="457200"/>
          </a:xfrm>
          <a:prstGeom prst="rect">
            <a:avLst/>
          </a:prstGeom>
        </p:spPr>
        <p:txBody>
          <a:bodyPr vert="horz" lIns="91440" tIns="45720" rIns="91440" bIns="45720" rtlCol="0" anchor="ctr"/>
          <a:lstStyle>
            <a:lvl1pPr algn="ctr">
              <a:defRPr sz="1467">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30133290" y="32114698"/>
            <a:ext cx="9052560" cy="457200"/>
          </a:xfrm>
          <a:prstGeom prst="rect">
            <a:avLst/>
          </a:prstGeom>
        </p:spPr>
        <p:txBody>
          <a:bodyPr vert="horz" lIns="91440" tIns="45720" rIns="91440" bIns="45720" rtlCol="0" anchor="ctr"/>
          <a:lstStyle>
            <a:lvl1pPr algn="r">
              <a:defRPr sz="1467">
                <a:solidFill>
                  <a:schemeClr val="tx1">
                    <a:tint val="75000"/>
                  </a:schemeClr>
                </a:solidFill>
              </a:defRPr>
            </a:lvl1pPr>
          </a:lstStyle>
          <a:p>
            <a:fld id="{91B4C631-C489-4C11-812F-2172FBEAE82B}" type="slidenum">
              <a:rPr lang="en-US" smtClean="0"/>
              <a:pPr/>
              <a:t>‹#›</a:t>
            </a:fld>
            <a:endParaRPr lang="en-US" dirty="0"/>
          </a:p>
        </p:txBody>
      </p:sp>
    </p:spTree>
    <p:extLst>
      <p:ext uri="{BB962C8B-B14F-4D97-AF65-F5344CB8AC3E}">
        <p14:creationId xmlns:p14="http://schemas.microsoft.com/office/powerpoint/2010/main" val="2508807471"/>
      </p:ext>
    </p:extLst>
  </p:cSld>
  <p:clrMap bg1="lt1" tx1="dk1" bg2="lt2" tx2="dk2" accent1="accent1" accent2="accent2" accent3="accent3" accent4="accent4" accent5="accent5" accent6="accent6" hlink="hlink" folHlink="folHlink"/>
  <p:sldLayoutIdLst>
    <p:sldLayoutId id="2147483672" r:id="rId1"/>
  </p:sldLayoutIdLst>
  <p:timing>
    <p:tnLst>
      <p:par>
        <p:cTn id="1" dur="indefinite" restart="never" nodeType="tmRoot"/>
      </p:par>
    </p:tnLst>
  </p:timing>
  <p:txStyles>
    <p:titleStyle>
      <a:lvl1pPr algn="l" defTabSz="4023522" rtl="0" eaLnBrk="1" latinLnBrk="0" hangingPunct="1">
        <a:lnSpc>
          <a:spcPct val="90000"/>
        </a:lnSpc>
        <a:spcBef>
          <a:spcPct val="0"/>
        </a:spcBef>
        <a:buNone/>
        <a:defRPr sz="8067" b="1" i="0" u="none" kern="1200">
          <a:solidFill>
            <a:schemeClr val="bg1"/>
          </a:solidFill>
          <a:latin typeface="+mj-lt"/>
          <a:ea typeface="+mj-ea"/>
          <a:cs typeface="+mj-cs"/>
        </a:defRPr>
      </a:lvl1pPr>
    </p:titleStyle>
    <p:bodyStyle>
      <a:lvl1pPr marL="419117" indent="-419117" algn="l" defTabSz="4023522" rtl="0" eaLnBrk="1" latinLnBrk="0" hangingPunct="1">
        <a:lnSpc>
          <a:spcPct val="100000"/>
        </a:lnSpc>
        <a:spcBef>
          <a:spcPts val="1100"/>
        </a:spcBef>
        <a:buClr>
          <a:schemeClr val="accent2"/>
        </a:buClr>
        <a:buFont typeface="Arial" panose="020B0604020202020204" pitchFamily="34" charset="0"/>
        <a:buChar char="•"/>
        <a:defRPr sz="2567" kern="1200">
          <a:solidFill>
            <a:schemeClr val="tx1"/>
          </a:solidFill>
          <a:latin typeface="+mn-lt"/>
          <a:ea typeface="+mn-ea"/>
          <a:cs typeface="+mn-cs"/>
        </a:defRPr>
      </a:lvl1pPr>
      <a:lvl2pPr marL="1005881" indent="-419117" algn="l" defTabSz="4023522" rtl="0" eaLnBrk="1" latinLnBrk="0" hangingPunct="1">
        <a:lnSpc>
          <a:spcPct val="100000"/>
        </a:lnSpc>
        <a:spcBef>
          <a:spcPts val="1100"/>
        </a:spcBef>
        <a:buClr>
          <a:schemeClr val="accent2"/>
        </a:buClr>
        <a:buFont typeface="Arial" panose="020B0604020202020204" pitchFamily="34" charset="0"/>
        <a:buChar char="•"/>
        <a:defRPr sz="2200" kern="1200">
          <a:solidFill>
            <a:schemeClr val="tx1"/>
          </a:solidFill>
          <a:latin typeface="+mn-lt"/>
          <a:ea typeface="+mn-ea"/>
          <a:cs typeface="+mn-cs"/>
        </a:defRPr>
      </a:lvl2pPr>
      <a:lvl3pPr marL="1005881" indent="-419117" algn="l" defTabSz="4023522" rtl="0" eaLnBrk="1" latinLnBrk="0" hangingPunct="1">
        <a:lnSpc>
          <a:spcPct val="100000"/>
        </a:lnSpc>
        <a:spcBef>
          <a:spcPts val="1100"/>
        </a:spcBef>
        <a:buClr>
          <a:schemeClr val="accent2"/>
        </a:buClr>
        <a:buFont typeface="Arial" panose="020B0604020202020204" pitchFamily="34" charset="0"/>
        <a:buChar char="•"/>
        <a:defRPr sz="2200" kern="1200">
          <a:solidFill>
            <a:schemeClr val="tx1"/>
          </a:solidFill>
          <a:latin typeface="+mn-lt"/>
          <a:ea typeface="+mn-ea"/>
          <a:cs typeface="+mn-cs"/>
        </a:defRPr>
      </a:lvl3pPr>
      <a:lvl4pPr marL="1005881" indent="-419117" algn="l" defTabSz="4023522" rtl="0" eaLnBrk="1" latinLnBrk="0" hangingPunct="1">
        <a:lnSpc>
          <a:spcPct val="100000"/>
        </a:lnSpc>
        <a:spcBef>
          <a:spcPts val="1100"/>
        </a:spcBef>
        <a:buClr>
          <a:schemeClr val="accent2"/>
        </a:buClr>
        <a:buFont typeface="Arial" panose="020B0604020202020204" pitchFamily="34" charset="0"/>
        <a:buChar char="•"/>
        <a:defRPr sz="2200" kern="1200">
          <a:solidFill>
            <a:schemeClr val="tx1"/>
          </a:solidFill>
          <a:latin typeface="+mn-lt"/>
          <a:ea typeface="+mn-ea"/>
          <a:cs typeface="+mn-cs"/>
        </a:defRPr>
      </a:lvl4pPr>
      <a:lvl5pPr marL="1005881" indent="-419117" algn="l" defTabSz="4023522" rtl="0" eaLnBrk="1" latinLnBrk="0" hangingPunct="1">
        <a:lnSpc>
          <a:spcPct val="100000"/>
        </a:lnSpc>
        <a:spcBef>
          <a:spcPts val="1100"/>
        </a:spcBef>
        <a:buClr>
          <a:schemeClr val="accent2"/>
        </a:buClr>
        <a:buFont typeface="Arial" panose="020B0604020202020204" pitchFamily="34" charset="0"/>
        <a:buChar char="•"/>
        <a:defRPr sz="2200" kern="1200">
          <a:solidFill>
            <a:schemeClr val="tx1"/>
          </a:solidFill>
          <a:latin typeface="+mn-lt"/>
          <a:ea typeface="+mn-ea"/>
          <a:cs typeface="+mn-cs"/>
        </a:defRPr>
      </a:lvl5pPr>
      <a:lvl6pPr marL="1005881" indent="-419117" algn="l" defTabSz="4023522" rtl="0" eaLnBrk="1" latinLnBrk="0" hangingPunct="1">
        <a:lnSpc>
          <a:spcPct val="100000"/>
        </a:lnSpc>
        <a:spcBef>
          <a:spcPts val="1100"/>
        </a:spcBef>
        <a:buClr>
          <a:schemeClr val="accent2"/>
        </a:buClr>
        <a:buFont typeface="Arial" panose="020B0604020202020204" pitchFamily="34" charset="0"/>
        <a:buChar char="•"/>
        <a:defRPr sz="2200" kern="1200">
          <a:solidFill>
            <a:schemeClr val="tx1"/>
          </a:solidFill>
          <a:latin typeface="+mn-lt"/>
          <a:ea typeface="+mn-ea"/>
          <a:cs typeface="+mn-cs"/>
        </a:defRPr>
      </a:lvl6pPr>
      <a:lvl7pPr marL="1005881" indent="-419117" algn="l" defTabSz="4023522" rtl="0" eaLnBrk="1" latinLnBrk="0" hangingPunct="1">
        <a:lnSpc>
          <a:spcPct val="100000"/>
        </a:lnSpc>
        <a:spcBef>
          <a:spcPts val="1100"/>
        </a:spcBef>
        <a:buClr>
          <a:schemeClr val="accent2"/>
        </a:buClr>
        <a:buFont typeface="Arial" panose="020B0604020202020204" pitchFamily="34" charset="0"/>
        <a:buChar char="•"/>
        <a:defRPr sz="2200" kern="1200">
          <a:solidFill>
            <a:schemeClr val="tx1"/>
          </a:solidFill>
          <a:latin typeface="+mn-lt"/>
          <a:ea typeface="+mn-ea"/>
          <a:cs typeface="+mn-cs"/>
        </a:defRPr>
      </a:lvl7pPr>
      <a:lvl8pPr marL="1005881" indent="-419117" algn="l" defTabSz="4023522" rtl="0" eaLnBrk="1" latinLnBrk="0" hangingPunct="1">
        <a:lnSpc>
          <a:spcPct val="100000"/>
        </a:lnSpc>
        <a:spcBef>
          <a:spcPts val="1100"/>
        </a:spcBef>
        <a:buClr>
          <a:schemeClr val="accent2"/>
        </a:buClr>
        <a:buFont typeface="Arial" panose="020B0604020202020204" pitchFamily="34" charset="0"/>
        <a:buChar char="•"/>
        <a:defRPr sz="2200" kern="1200">
          <a:solidFill>
            <a:schemeClr val="tx1"/>
          </a:solidFill>
          <a:latin typeface="+mn-lt"/>
          <a:ea typeface="+mn-ea"/>
          <a:cs typeface="+mn-cs"/>
        </a:defRPr>
      </a:lvl8pPr>
      <a:lvl9pPr marL="1005881" indent="-419117" algn="l" defTabSz="4023522" rtl="0" eaLnBrk="1" latinLnBrk="0" hangingPunct="1">
        <a:lnSpc>
          <a:spcPct val="100000"/>
        </a:lnSpc>
        <a:spcBef>
          <a:spcPts val="1100"/>
        </a:spcBef>
        <a:buClr>
          <a:schemeClr val="accent2"/>
        </a:buClr>
        <a:buFont typeface="Arial" panose="020B0604020202020204" pitchFamily="34" charset="0"/>
        <a:buChar char="•"/>
        <a:defRPr sz="2200" kern="1200">
          <a:solidFill>
            <a:schemeClr val="tx1"/>
          </a:solidFill>
          <a:latin typeface="+mn-lt"/>
          <a:ea typeface="+mn-ea"/>
          <a:cs typeface="+mn-cs"/>
        </a:defRPr>
      </a:lvl9pPr>
    </p:bodyStyle>
    <p:otherStyle>
      <a:defPPr>
        <a:defRPr lang="en-US"/>
      </a:defPPr>
      <a:lvl1pPr marL="0" algn="l" defTabSz="4023522" rtl="0" eaLnBrk="1" latinLnBrk="0" hangingPunct="1">
        <a:defRPr sz="7920" kern="1200">
          <a:solidFill>
            <a:schemeClr val="tx1"/>
          </a:solidFill>
          <a:latin typeface="+mn-lt"/>
          <a:ea typeface="+mn-ea"/>
          <a:cs typeface="+mn-cs"/>
        </a:defRPr>
      </a:lvl1pPr>
      <a:lvl2pPr marL="2011761" algn="l" defTabSz="4023522" rtl="0" eaLnBrk="1" latinLnBrk="0" hangingPunct="1">
        <a:defRPr sz="7920" kern="1200">
          <a:solidFill>
            <a:schemeClr val="tx1"/>
          </a:solidFill>
          <a:latin typeface="+mn-lt"/>
          <a:ea typeface="+mn-ea"/>
          <a:cs typeface="+mn-cs"/>
        </a:defRPr>
      </a:lvl2pPr>
      <a:lvl3pPr marL="4023522" algn="l" defTabSz="4023522" rtl="0" eaLnBrk="1" latinLnBrk="0" hangingPunct="1">
        <a:defRPr sz="7920" kern="1200">
          <a:solidFill>
            <a:schemeClr val="tx1"/>
          </a:solidFill>
          <a:latin typeface="+mn-lt"/>
          <a:ea typeface="+mn-ea"/>
          <a:cs typeface="+mn-cs"/>
        </a:defRPr>
      </a:lvl3pPr>
      <a:lvl4pPr marL="6035284" algn="l" defTabSz="4023522" rtl="0" eaLnBrk="1" latinLnBrk="0" hangingPunct="1">
        <a:defRPr sz="7920" kern="1200">
          <a:solidFill>
            <a:schemeClr val="tx1"/>
          </a:solidFill>
          <a:latin typeface="+mn-lt"/>
          <a:ea typeface="+mn-ea"/>
          <a:cs typeface="+mn-cs"/>
        </a:defRPr>
      </a:lvl4pPr>
      <a:lvl5pPr marL="8047046" algn="l" defTabSz="4023522" rtl="0" eaLnBrk="1" latinLnBrk="0" hangingPunct="1">
        <a:defRPr sz="7920" kern="1200">
          <a:solidFill>
            <a:schemeClr val="tx1"/>
          </a:solidFill>
          <a:latin typeface="+mn-lt"/>
          <a:ea typeface="+mn-ea"/>
          <a:cs typeface="+mn-cs"/>
        </a:defRPr>
      </a:lvl5pPr>
      <a:lvl6pPr marL="10058806" algn="l" defTabSz="4023522" rtl="0" eaLnBrk="1" latinLnBrk="0" hangingPunct="1">
        <a:defRPr sz="7920" kern="1200">
          <a:solidFill>
            <a:schemeClr val="tx1"/>
          </a:solidFill>
          <a:latin typeface="+mn-lt"/>
          <a:ea typeface="+mn-ea"/>
          <a:cs typeface="+mn-cs"/>
        </a:defRPr>
      </a:lvl6pPr>
      <a:lvl7pPr marL="12070567" algn="l" defTabSz="4023522" rtl="0" eaLnBrk="1" latinLnBrk="0" hangingPunct="1">
        <a:defRPr sz="7920" kern="1200">
          <a:solidFill>
            <a:schemeClr val="tx1"/>
          </a:solidFill>
          <a:latin typeface="+mn-lt"/>
          <a:ea typeface="+mn-ea"/>
          <a:cs typeface="+mn-cs"/>
        </a:defRPr>
      </a:lvl7pPr>
      <a:lvl8pPr marL="14082329" algn="l" defTabSz="4023522" rtl="0" eaLnBrk="1" latinLnBrk="0" hangingPunct="1">
        <a:defRPr sz="7920" kern="1200">
          <a:solidFill>
            <a:schemeClr val="tx1"/>
          </a:solidFill>
          <a:latin typeface="+mn-lt"/>
          <a:ea typeface="+mn-ea"/>
          <a:cs typeface="+mn-cs"/>
        </a:defRPr>
      </a:lvl8pPr>
      <a:lvl9pPr marL="16094090" algn="l" defTabSz="4023522" rtl="0" eaLnBrk="1" latinLnBrk="0" hangingPunct="1">
        <a:defRPr sz="792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orient="horz" pos="10368" userDrawn="1">
          <p15:clr>
            <a:srgbClr val="A4A3A4"/>
          </p15:clr>
        </p15:guide>
        <p15:guide id="2" pos="660" userDrawn="1">
          <p15:clr>
            <a:srgbClr val="A4A3A4"/>
          </p15:clr>
        </p15:guide>
        <p15:guide id="3" pos="24684" userDrawn="1">
          <p15:clr>
            <a:srgbClr val="A4A3A4"/>
          </p15:clr>
        </p15:guide>
        <p15:guide id="4" pos="12672" userDrawn="1">
          <p15:clr>
            <a:srgbClr val="A4A3A4"/>
          </p15:clr>
        </p15:guide>
      </p15:sldGuideLst>
    </p:ext>
  </p:extLst>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jp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5" name="Picture 3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85374" y="1585303"/>
            <a:ext cx="3158438" cy="2776173"/>
          </a:xfrm>
          <a:prstGeom prst="rect">
            <a:avLst/>
          </a:prstGeom>
        </p:spPr>
      </p:pic>
      <p:sp>
        <p:nvSpPr>
          <p:cNvPr id="4" name="Title 3"/>
          <p:cNvSpPr>
            <a:spLocks noGrp="1"/>
          </p:cNvSpPr>
          <p:nvPr>
            <p:ph type="title"/>
          </p:nvPr>
        </p:nvSpPr>
        <p:spPr>
          <a:xfrm>
            <a:off x="4355780" y="1303565"/>
            <a:ext cx="29356878" cy="1874979"/>
          </a:xfrm>
        </p:spPr>
        <p:txBody>
          <a:bodyPr>
            <a:normAutofit/>
          </a:bodyPr>
          <a:lstStyle/>
          <a:p>
            <a:r>
              <a:rPr lang="en-US" sz="8800" dirty="0"/>
              <a:t>Analyzing Stock Data U</a:t>
            </a:r>
            <a:r>
              <a:rPr lang="en-US" sz="8800" dirty="0" smtClean="0"/>
              <a:t>sing Multi-Dimensional </a:t>
            </a:r>
            <a:r>
              <a:rPr lang="en-US" sz="8800" dirty="0"/>
              <a:t>Scaling</a:t>
            </a:r>
          </a:p>
        </p:txBody>
      </p:sp>
      <p:sp>
        <p:nvSpPr>
          <p:cNvPr id="23" name="Text Placeholder 22"/>
          <p:cNvSpPr>
            <a:spLocks noGrp="1"/>
          </p:cNvSpPr>
          <p:nvPr>
            <p:ph type="body" sz="quarter" idx="36"/>
          </p:nvPr>
        </p:nvSpPr>
        <p:spPr>
          <a:xfrm>
            <a:off x="4187084" y="3512507"/>
            <a:ext cx="29356878" cy="649328"/>
          </a:xfrm>
        </p:spPr>
        <p:txBody>
          <a:bodyPr/>
          <a:lstStyle/>
          <a:p>
            <a:r>
              <a:rPr lang="en-US" sz="3200" dirty="0"/>
              <a:t>Maya Smith(Winston Salem State University), Anthony Scott (Winston Salem State University), Mentor: Supun </a:t>
            </a:r>
            <a:r>
              <a:rPr lang="en-US" sz="3200" dirty="0" smtClean="0"/>
              <a:t>Kamburugamuve </a:t>
            </a:r>
            <a:r>
              <a:rPr lang="en-US" sz="3200" dirty="0"/>
              <a:t>(Indiana University) Principal Investigator: Dr. Geoffrey Fox (Indiana University</a:t>
            </a:r>
            <a:r>
              <a:rPr lang="en-US" sz="3200" dirty="0" smtClean="0"/>
              <a:t>)</a:t>
            </a:r>
            <a:endParaRPr lang="en-US" dirty="0"/>
          </a:p>
        </p:txBody>
      </p:sp>
      <p:pic>
        <p:nvPicPr>
          <p:cNvPr id="36" name="Picture 35"/>
          <p:cNvPicPr>
            <a:picLocks/>
          </p:cNvPicPr>
          <p:nvPr/>
        </p:nvPicPr>
        <p:blipFill>
          <a:blip r:embed="rId3">
            <a:extLst>
              <a:ext uri="{28A0092B-C50C-407E-A947-70E740481C1C}">
                <a14:useLocalDpi xmlns:a14="http://schemas.microsoft.com/office/drawing/2010/main" val="0"/>
              </a:ext>
            </a:extLst>
          </a:blip>
          <a:stretch>
            <a:fillRect/>
          </a:stretch>
        </p:blipFill>
        <p:spPr>
          <a:xfrm>
            <a:off x="33339405" y="1604622"/>
            <a:ext cx="3154680" cy="2779776"/>
          </a:xfrm>
          <a:prstGeom prst="rect">
            <a:avLst/>
          </a:prstGeom>
          <a:solidFill>
            <a:schemeClr val="tx1"/>
          </a:solidFill>
        </p:spPr>
      </p:pic>
      <p:sp>
        <p:nvSpPr>
          <p:cNvPr id="5" name="Text Placeholder 4"/>
          <p:cNvSpPr>
            <a:spLocks noGrp="1"/>
          </p:cNvSpPr>
          <p:nvPr>
            <p:ph type="body" sz="quarter" idx="13"/>
          </p:nvPr>
        </p:nvSpPr>
        <p:spPr>
          <a:xfrm>
            <a:off x="585374" y="5812729"/>
            <a:ext cx="13506864" cy="1219200"/>
          </a:xfrm>
        </p:spPr>
        <p:txBody>
          <a:bodyPr/>
          <a:lstStyle/>
          <a:p>
            <a:r>
              <a:rPr lang="en-US" dirty="0" smtClean="0"/>
              <a:t>abstract</a:t>
            </a:r>
            <a:endParaRPr lang="en-US" dirty="0"/>
          </a:p>
        </p:txBody>
      </p:sp>
      <p:sp>
        <p:nvSpPr>
          <p:cNvPr id="11" name="Content Placeholder 10"/>
          <p:cNvSpPr>
            <a:spLocks noGrp="1"/>
          </p:cNvSpPr>
          <p:nvPr>
            <p:ph sz="quarter" idx="24"/>
          </p:nvPr>
        </p:nvSpPr>
        <p:spPr>
          <a:xfrm>
            <a:off x="576262" y="7332869"/>
            <a:ext cx="13515976" cy="9810765"/>
          </a:xfrm>
        </p:spPr>
        <p:txBody>
          <a:bodyPr>
            <a:noAutofit/>
          </a:bodyPr>
          <a:lstStyle/>
          <a:p>
            <a:pPr marL="0" indent="0" algn="just">
              <a:buNone/>
            </a:pPr>
            <a:r>
              <a:rPr lang="en-US" sz="4000" dirty="0" smtClean="0">
                <a:latin typeface="Times New Roman" panose="02020603050405020304" pitchFamily="18" charset="0"/>
                <a:cs typeface="Times New Roman" panose="02020603050405020304" pitchFamily="18" charset="0"/>
              </a:rPr>
              <a:t>Multidimensional </a:t>
            </a:r>
            <a:r>
              <a:rPr lang="en-US" sz="4000" dirty="0">
                <a:latin typeface="Times New Roman" panose="02020603050405020304" pitchFamily="18" charset="0"/>
                <a:cs typeface="Times New Roman" panose="02020603050405020304" pitchFamily="18" charset="0"/>
              </a:rPr>
              <a:t>Scaling is a means of visualizing the level of similarity of individual cases of a dataset. It refers to a set of related ordination techniques used in information visualization, in particular to display the information contained in a distance matrix. Furthermore, a stock market is the market in which portions of publicly held companies are issued and traded either through exchanges or over-the-counter markets. Withal kenned as the equity market, the stock market is one of the most vital components of a free-market economy, as it provides companies with access to capital in exchange for giving investors a slice of ownership in the company. The stock market makes it possible to grow diminutive initial sums of currency into immensely colossal ones, and to become affluent without taking the jeopardy of starting a business or making the sacrifices that often accompany a high-paying vocation.</a:t>
            </a:r>
          </a:p>
          <a:p>
            <a:pPr marL="0" indent="0" algn="just">
              <a:buNone/>
            </a:pPr>
            <a:r>
              <a:rPr lang="en-US" sz="4000" dirty="0">
                <a:latin typeface="Times New Roman" panose="02020603050405020304" pitchFamily="18" charset="0"/>
                <a:cs typeface="Times New Roman" panose="02020603050405020304" pitchFamily="18" charset="0"/>
              </a:rPr>
              <a:t> </a:t>
            </a:r>
          </a:p>
        </p:txBody>
      </p:sp>
      <p:sp>
        <p:nvSpPr>
          <p:cNvPr id="9" name="Text Placeholder 8"/>
          <p:cNvSpPr>
            <a:spLocks noGrp="1"/>
          </p:cNvSpPr>
          <p:nvPr>
            <p:ph type="body" sz="quarter" idx="21"/>
          </p:nvPr>
        </p:nvSpPr>
        <p:spPr>
          <a:xfrm>
            <a:off x="14702043" y="5765518"/>
            <a:ext cx="12015581" cy="1219200"/>
          </a:xfrm>
        </p:spPr>
        <p:txBody>
          <a:bodyPr/>
          <a:lstStyle/>
          <a:p>
            <a:r>
              <a:rPr lang="en-US" dirty="0" smtClean="0"/>
              <a:t>methods</a:t>
            </a:r>
            <a:endParaRPr lang="en-US" dirty="0"/>
          </a:p>
        </p:txBody>
      </p:sp>
      <p:sp>
        <p:nvSpPr>
          <p:cNvPr id="16" name="Text Placeholder 15"/>
          <p:cNvSpPr>
            <a:spLocks noGrp="1"/>
          </p:cNvSpPr>
          <p:nvPr>
            <p:ph type="body" sz="quarter" idx="29"/>
          </p:nvPr>
        </p:nvSpPr>
        <p:spPr>
          <a:xfrm>
            <a:off x="14701364" y="25118055"/>
            <a:ext cx="11827933" cy="1219200"/>
          </a:xfrm>
        </p:spPr>
        <p:txBody>
          <a:bodyPr/>
          <a:lstStyle/>
          <a:p>
            <a:r>
              <a:rPr lang="en-US" dirty="0" smtClean="0"/>
              <a:t>results</a:t>
            </a:r>
            <a:endParaRPr lang="en-US" dirty="0"/>
          </a:p>
        </p:txBody>
      </p:sp>
      <p:sp>
        <p:nvSpPr>
          <p:cNvPr id="17" name="Content Placeholder 16"/>
          <p:cNvSpPr>
            <a:spLocks noGrp="1"/>
          </p:cNvSpPr>
          <p:nvPr>
            <p:ph sz="quarter" idx="30"/>
          </p:nvPr>
        </p:nvSpPr>
        <p:spPr>
          <a:xfrm>
            <a:off x="14701364" y="26686690"/>
            <a:ext cx="11734800" cy="4572000"/>
          </a:xfrm>
        </p:spPr>
        <p:txBody>
          <a:bodyPr>
            <a:normAutofit/>
          </a:bodyPr>
          <a:lstStyle/>
          <a:p>
            <a:pPr marL="0" indent="0" algn="just">
              <a:buNone/>
            </a:pPr>
            <a:r>
              <a:rPr lang="en-US" sz="4000" dirty="0" smtClean="0">
                <a:latin typeface="Times New Roman" panose="02020603050405020304" pitchFamily="18" charset="0"/>
                <a:cs typeface="Times New Roman" panose="02020603050405020304" pitchFamily="18" charset="0"/>
              </a:rPr>
              <a:t>Stock data from years 2004 and 2010 are mapped to 3d using multidimensional scaling. The </a:t>
            </a:r>
            <a:r>
              <a:rPr lang="en-US" sz="4000" dirty="0">
                <a:latin typeface="Times New Roman" panose="02020603050405020304" pitchFamily="18" charset="0"/>
                <a:cs typeface="Times New Roman" panose="02020603050405020304" pitchFamily="18" charset="0"/>
              </a:rPr>
              <a:t>coloring shows the years change in the data. For example stocks with read are the ones with most positive change over the year and once with blue have the most negative change over the year.</a:t>
            </a:r>
          </a:p>
        </p:txBody>
      </p:sp>
      <p:sp>
        <p:nvSpPr>
          <p:cNvPr id="18" name="Text Placeholder 17"/>
          <p:cNvSpPr>
            <a:spLocks noGrp="1"/>
          </p:cNvSpPr>
          <p:nvPr>
            <p:ph type="body" sz="quarter" idx="31"/>
          </p:nvPr>
        </p:nvSpPr>
        <p:spPr>
          <a:xfrm>
            <a:off x="27409139" y="5766340"/>
            <a:ext cx="12108843" cy="1219200"/>
          </a:xfrm>
        </p:spPr>
        <p:txBody>
          <a:bodyPr/>
          <a:lstStyle/>
          <a:p>
            <a:r>
              <a:rPr lang="en-US" dirty="0" smtClean="0"/>
              <a:t>results</a:t>
            </a:r>
            <a:endParaRPr lang="en-US" dirty="0"/>
          </a:p>
        </p:txBody>
      </p:sp>
      <p:sp>
        <p:nvSpPr>
          <p:cNvPr id="21" name="Text Placeholder 20"/>
          <p:cNvSpPr>
            <a:spLocks noGrp="1"/>
          </p:cNvSpPr>
          <p:nvPr>
            <p:ph type="body" sz="quarter" idx="34"/>
          </p:nvPr>
        </p:nvSpPr>
        <p:spPr>
          <a:xfrm>
            <a:off x="27555423" y="23397273"/>
            <a:ext cx="12171706" cy="1219200"/>
          </a:xfrm>
        </p:spPr>
        <p:txBody>
          <a:bodyPr/>
          <a:lstStyle/>
          <a:p>
            <a:r>
              <a:rPr lang="en-US" dirty="0" smtClean="0"/>
              <a:t>conclusion</a:t>
            </a:r>
            <a:endParaRPr lang="en-US" dirty="0"/>
          </a:p>
        </p:txBody>
      </p:sp>
      <p:sp>
        <p:nvSpPr>
          <p:cNvPr id="22" name="Content Placeholder 21"/>
          <p:cNvSpPr>
            <a:spLocks noGrp="1"/>
          </p:cNvSpPr>
          <p:nvPr>
            <p:ph sz="quarter" idx="35"/>
          </p:nvPr>
        </p:nvSpPr>
        <p:spPr>
          <a:xfrm>
            <a:off x="27596160" y="24846885"/>
            <a:ext cx="11734800" cy="1839805"/>
          </a:xfrm>
        </p:spPr>
        <p:txBody>
          <a:bodyPr>
            <a:normAutofit fontScale="92500" lnSpcReduction="10000"/>
          </a:bodyPr>
          <a:lstStyle/>
          <a:p>
            <a:pPr marL="0" indent="0" algn="just">
              <a:buNone/>
            </a:pPr>
            <a:r>
              <a:rPr lang="en-US" sz="4000" dirty="0">
                <a:latin typeface="Times New Roman" panose="02020603050405020304" pitchFamily="18" charset="0"/>
                <a:cs typeface="Times New Roman" panose="02020603050405020304" pitchFamily="18" charset="0"/>
              </a:rPr>
              <a:t>In this research, we proposed simple graphical tools </a:t>
            </a:r>
            <a:r>
              <a:rPr lang="en-US" sz="4000" dirty="0" smtClean="0">
                <a:latin typeface="Times New Roman" panose="02020603050405020304" pitchFamily="18" charset="0"/>
                <a:cs typeface="Times New Roman" panose="02020603050405020304" pitchFamily="18" charset="0"/>
              </a:rPr>
              <a:t>to visualize </a:t>
            </a:r>
            <a:r>
              <a:rPr lang="en-US" sz="4000" dirty="0">
                <a:latin typeface="Times New Roman" panose="02020603050405020304" pitchFamily="18" charset="0"/>
                <a:cs typeface="Times New Roman" panose="02020603050405020304" pitchFamily="18" charset="0"/>
              </a:rPr>
              <a:t>time-varying correlations between stock market behavior</a:t>
            </a:r>
            <a:r>
              <a:rPr lang="en-US" sz="4000" dirty="0" smtClean="0">
                <a:latin typeface="Times New Roman" panose="02020603050405020304" pitchFamily="18" charset="0"/>
                <a:cs typeface="Times New Roman" panose="02020603050405020304" pitchFamily="18" charset="0"/>
              </a:rPr>
              <a:t>. </a:t>
            </a:r>
            <a:endParaRPr lang="en-US" sz="4000" dirty="0">
              <a:latin typeface="Times New Roman" panose="02020603050405020304" pitchFamily="18" charset="0"/>
              <a:cs typeface="Times New Roman" panose="02020603050405020304" pitchFamily="18" charset="0"/>
            </a:endParaRPr>
          </a:p>
          <a:p>
            <a:endParaRPr lang="en-US" dirty="0"/>
          </a:p>
        </p:txBody>
      </p:sp>
      <p:pic>
        <p:nvPicPr>
          <p:cNvPr id="20" name="Content Placeholder 19"/>
          <p:cNvPicPr>
            <a:picLocks noGrp="1"/>
          </p:cNvPicPr>
          <p:nvPr>
            <p:ph sz="quarter" idx="32"/>
          </p:nvPr>
        </p:nvPicPr>
        <p:blipFill>
          <a:blip r:embed="rId4">
            <a:extLst>
              <a:ext uri="{28A0092B-C50C-407E-A947-70E740481C1C}">
                <a14:useLocalDpi xmlns:a14="http://schemas.microsoft.com/office/drawing/2010/main" val="0"/>
              </a:ext>
            </a:extLst>
          </a:blip>
          <a:stretch>
            <a:fillRect/>
          </a:stretch>
        </p:blipFill>
        <p:spPr>
          <a:xfrm>
            <a:off x="27575205" y="7270654"/>
            <a:ext cx="11695176" cy="7351776"/>
          </a:xfrm>
        </p:spPr>
      </p:pic>
      <p:pic>
        <p:nvPicPr>
          <p:cNvPr id="30" name="Content Placeholder 29"/>
          <p:cNvPicPr>
            <a:picLocks noGrp="1" noChangeAspect="1"/>
          </p:cNvPicPr>
          <p:nvPr>
            <p:ph sz="quarter" idx="33"/>
          </p:nvPr>
        </p:nvPicPr>
        <p:blipFill>
          <a:blip r:embed="rId5">
            <a:extLst>
              <a:ext uri="{28A0092B-C50C-407E-A947-70E740481C1C}">
                <a14:useLocalDpi xmlns:a14="http://schemas.microsoft.com/office/drawing/2010/main" val="0"/>
              </a:ext>
            </a:extLst>
          </a:blip>
          <a:stretch>
            <a:fillRect/>
          </a:stretch>
        </p:blipFill>
        <p:spPr>
          <a:xfrm>
            <a:off x="27577491" y="15296919"/>
            <a:ext cx="11692890" cy="7349499"/>
          </a:xfrm>
        </p:spPr>
      </p:pic>
      <p:pic>
        <p:nvPicPr>
          <p:cNvPr id="31" name="Content Placeholder 30"/>
          <p:cNvPicPr>
            <a:picLocks noGrp="1" noChangeAspect="1"/>
          </p:cNvPicPr>
          <p:nvPr>
            <p:ph sz="quarter" idx="27"/>
          </p:nvPr>
        </p:nvPicPr>
        <p:blipFill>
          <a:blip r:embed="rId6"/>
          <a:stretch>
            <a:fillRect/>
          </a:stretch>
        </p:blipFill>
        <p:spPr>
          <a:xfrm>
            <a:off x="14701364" y="9022662"/>
            <a:ext cx="11921069" cy="15063402"/>
          </a:xfrm>
          <a:prstGeom prst="rect">
            <a:avLst/>
          </a:prstGeom>
        </p:spPr>
      </p:pic>
      <p:sp>
        <p:nvSpPr>
          <p:cNvPr id="37" name="Text Placeholder 3"/>
          <p:cNvSpPr>
            <a:spLocks noGrp="1"/>
          </p:cNvSpPr>
          <p:nvPr>
            <p:ph type="body" sz="quarter" idx="13"/>
          </p:nvPr>
        </p:nvSpPr>
        <p:spPr>
          <a:xfrm>
            <a:off x="836088" y="17444574"/>
            <a:ext cx="13256150" cy="1219200"/>
          </a:xfrm>
        </p:spPr>
        <p:txBody>
          <a:bodyPr/>
          <a:lstStyle/>
          <a:p>
            <a:r>
              <a:rPr lang="en-US" dirty="0" smtClean="0"/>
              <a:t>Introduction </a:t>
            </a:r>
            <a:endParaRPr lang="en-US" dirty="0"/>
          </a:p>
        </p:txBody>
      </p:sp>
      <p:sp>
        <p:nvSpPr>
          <p:cNvPr id="38" name="Rectangle 37"/>
          <p:cNvSpPr/>
          <p:nvPr/>
        </p:nvSpPr>
        <p:spPr>
          <a:xfrm>
            <a:off x="836088" y="19215793"/>
            <a:ext cx="12996323" cy="5016758"/>
          </a:xfrm>
          <a:prstGeom prst="rect">
            <a:avLst/>
          </a:prstGeom>
        </p:spPr>
        <p:txBody>
          <a:bodyPr wrap="square">
            <a:spAutoFit/>
          </a:bodyPr>
          <a:lstStyle/>
          <a:p>
            <a:pPr algn="just"/>
            <a:r>
              <a:rPr lang="en-US" sz="4000" dirty="0">
                <a:latin typeface="Times New Roman" panose="02020603050405020304" pitchFamily="18" charset="0"/>
                <a:cs typeface="Times New Roman" panose="02020603050405020304" pitchFamily="18" charset="0"/>
              </a:rPr>
              <a:t>We describe the application of a statistical technique kenned as Multidimensional Scaling to analyze &amp; model a stock market. To analyze such astronomically immense volume and high-dimensional scientific data, many high performance dimension reduction and clustering algorithms have been developed. Among kenned algorithms, we utilize Multidimensional Scaling (MDS) to reduce the dimension of pristine data and Pairwise Clustering, and to relegate the data. </a:t>
            </a:r>
          </a:p>
        </p:txBody>
      </p:sp>
      <p:pic>
        <p:nvPicPr>
          <p:cNvPr id="41" name="Picture 40"/>
          <p:cNvPicPr>
            <a:picLocks noChangeAspect="1"/>
          </p:cNvPicPr>
          <p:nvPr/>
        </p:nvPicPr>
        <p:blipFill>
          <a:blip r:embed="rId7"/>
          <a:stretch>
            <a:fillRect/>
          </a:stretch>
        </p:blipFill>
        <p:spPr>
          <a:xfrm>
            <a:off x="36807351" y="2199524"/>
            <a:ext cx="3426249" cy="1536325"/>
          </a:xfrm>
          <a:prstGeom prst="rect">
            <a:avLst/>
          </a:prstGeom>
        </p:spPr>
      </p:pic>
      <p:pic>
        <p:nvPicPr>
          <p:cNvPr id="43" name="Picture 42"/>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836088" y="26337255"/>
            <a:ext cx="12078892" cy="2036353"/>
          </a:xfrm>
          <a:prstGeom prst="rect">
            <a:avLst/>
          </a:prstGeom>
        </p:spPr>
      </p:pic>
      <p:sp>
        <p:nvSpPr>
          <p:cNvPr id="33" name="Content Placeholder 14"/>
          <p:cNvSpPr>
            <a:spLocks noGrp="1"/>
          </p:cNvSpPr>
          <p:nvPr>
            <p:ph sz="quarter" idx="28"/>
          </p:nvPr>
        </p:nvSpPr>
        <p:spPr>
          <a:xfrm>
            <a:off x="27451050" y="14417609"/>
            <a:ext cx="11776710" cy="933161"/>
          </a:xfrm>
        </p:spPr>
        <p:txBody>
          <a:bodyPr>
            <a:normAutofit/>
          </a:bodyPr>
          <a:lstStyle/>
          <a:p>
            <a:pPr algn="ctr"/>
            <a:r>
              <a:rPr lang="en-US" sz="3600" dirty="0" smtClean="0"/>
              <a:t>Plot 1 (Year 2004)</a:t>
            </a:r>
            <a:endParaRPr lang="en-US" sz="3600" dirty="0"/>
          </a:p>
        </p:txBody>
      </p:sp>
      <p:sp>
        <p:nvSpPr>
          <p:cNvPr id="34" name="Content Placeholder 14"/>
          <p:cNvSpPr>
            <a:spLocks noGrp="1"/>
          </p:cNvSpPr>
          <p:nvPr>
            <p:ph sz="quarter" idx="28"/>
          </p:nvPr>
        </p:nvSpPr>
        <p:spPr>
          <a:xfrm>
            <a:off x="27587254" y="22565119"/>
            <a:ext cx="11692890" cy="658136"/>
          </a:xfrm>
        </p:spPr>
        <p:txBody>
          <a:bodyPr>
            <a:noAutofit/>
          </a:bodyPr>
          <a:lstStyle/>
          <a:p>
            <a:pPr algn="ctr"/>
            <a:r>
              <a:rPr lang="en-US" sz="3600" dirty="0" smtClean="0"/>
              <a:t>Plot 2 (Year 2010)</a:t>
            </a:r>
            <a:endParaRPr lang="en-US" sz="3600" dirty="0"/>
          </a:p>
        </p:txBody>
      </p:sp>
      <p:sp>
        <p:nvSpPr>
          <p:cNvPr id="39" name="Content Placeholder 14"/>
          <p:cNvSpPr>
            <a:spLocks noGrp="1"/>
          </p:cNvSpPr>
          <p:nvPr>
            <p:ph sz="quarter" idx="28"/>
          </p:nvPr>
        </p:nvSpPr>
        <p:spPr>
          <a:xfrm>
            <a:off x="15038361" y="24077799"/>
            <a:ext cx="10200862" cy="928907"/>
          </a:xfrm>
        </p:spPr>
        <p:txBody>
          <a:bodyPr>
            <a:normAutofit/>
          </a:bodyPr>
          <a:lstStyle/>
          <a:p>
            <a:pPr algn="ctr"/>
            <a:r>
              <a:rPr lang="en-US" sz="3600" dirty="0" smtClean="0"/>
              <a:t>Java Correlation Code</a:t>
            </a:r>
            <a:endParaRPr lang="en-US" sz="3600" dirty="0"/>
          </a:p>
        </p:txBody>
      </p:sp>
      <p:sp>
        <p:nvSpPr>
          <p:cNvPr id="40" name="Content Placeholder 14"/>
          <p:cNvSpPr>
            <a:spLocks noGrp="1"/>
          </p:cNvSpPr>
          <p:nvPr>
            <p:ph sz="quarter" idx="28"/>
          </p:nvPr>
        </p:nvSpPr>
        <p:spPr>
          <a:xfrm>
            <a:off x="836088" y="29502251"/>
            <a:ext cx="12518258" cy="958752"/>
          </a:xfrm>
        </p:spPr>
        <p:txBody>
          <a:bodyPr>
            <a:normAutofit/>
          </a:bodyPr>
          <a:lstStyle/>
          <a:p>
            <a:pPr algn="ctr"/>
            <a:r>
              <a:rPr lang="en-US" sz="3600" dirty="0" smtClean="0"/>
              <a:t>Correlation Formula</a:t>
            </a:r>
            <a:endParaRPr lang="en-US" sz="3600" dirty="0"/>
          </a:p>
        </p:txBody>
      </p:sp>
      <p:sp>
        <p:nvSpPr>
          <p:cNvPr id="2" name="TextBox 1"/>
          <p:cNvSpPr txBox="1"/>
          <p:nvPr/>
        </p:nvSpPr>
        <p:spPr>
          <a:xfrm>
            <a:off x="14842433" y="7188349"/>
            <a:ext cx="11875191" cy="1446550"/>
          </a:xfrm>
          <a:prstGeom prst="rect">
            <a:avLst/>
          </a:prstGeom>
          <a:noFill/>
        </p:spPr>
        <p:txBody>
          <a:bodyPr wrap="square" rtlCol="0">
            <a:spAutoFit/>
          </a:bodyPr>
          <a:lstStyle/>
          <a:p>
            <a:r>
              <a:rPr lang="en-US" sz="4000" dirty="0" smtClean="0"/>
              <a:t>Implemented correlation formula into java code in Linux to determine different patterns between stock data</a:t>
            </a:r>
            <a:r>
              <a:rPr lang="en-US" sz="4800" dirty="0" smtClean="0"/>
              <a:t>.</a:t>
            </a:r>
          </a:p>
        </p:txBody>
      </p:sp>
      <p:sp>
        <p:nvSpPr>
          <p:cNvPr id="26" name="Text Placeholder 20"/>
          <p:cNvSpPr>
            <a:spLocks noGrp="1"/>
          </p:cNvSpPr>
          <p:nvPr>
            <p:ph type="body" sz="quarter" idx="34"/>
          </p:nvPr>
        </p:nvSpPr>
        <p:spPr>
          <a:xfrm>
            <a:off x="27555423" y="27028229"/>
            <a:ext cx="12169361" cy="1219200"/>
          </a:xfrm>
        </p:spPr>
        <p:txBody>
          <a:bodyPr/>
          <a:lstStyle/>
          <a:p>
            <a:r>
              <a:rPr lang="en-US" dirty="0" smtClean="0"/>
              <a:t>Future  work </a:t>
            </a:r>
            <a:endParaRPr lang="en-US" dirty="0"/>
          </a:p>
        </p:txBody>
      </p:sp>
      <p:sp>
        <p:nvSpPr>
          <p:cNvPr id="3" name="TextBox 2"/>
          <p:cNvSpPr txBox="1"/>
          <p:nvPr/>
        </p:nvSpPr>
        <p:spPr>
          <a:xfrm>
            <a:off x="27697517" y="28432731"/>
            <a:ext cx="11692890" cy="1323439"/>
          </a:xfrm>
          <a:prstGeom prst="rect">
            <a:avLst/>
          </a:prstGeom>
          <a:noFill/>
        </p:spPr>
        <p:txBody>
          <a:bodyPr wrap="square" rtlCol="0">
            <a:spAutoFit/>
          </a:bodyPr>
          <a:lstStyle/>
          <a:p>
            <a:pPr algn="just"/>
            <a:r>
              <a:rPr lang="en-US" sz="4000" dirty="0" smtClean="0"/>
              <a:t>Gather more stock data from different years to examine more patterns in the stocks.</a:t>
            </a:r>
          </a:p>
        </p:txBody>
      </p:sp>
      <p:sp>
        <p:nvSpPr>
          <p:cNvPr id="6" name="TextBox 5"/>
          <p:cNvSpPr txBox="1"/>
          <p:nvPr/>
        </p:nvSpPr>
        <p:spPr>
          <a:xfrm>
            <a:off x="27575205" y="31447174"/>
            <a:ext cx="12620295" cy="2246769"/>
          </a:xfrm>
          <a:prstGeom prst="rect">
            <a:avLst/>
          </a:prstGeom>
          <a:noFill/>
        </p:spPr>
        <p:txBody>
          <a:bodyPr wrap="square" rtlCol="0">
            <a:spAutoFit/>
          </a:bodyPr>
          <a:lstStyle/>
          <a:p>
            <a:r>
              <a:rPr lang="en-US" sz="2000" dirty="0">
                <a:latin typeface="Times New Roman" panose="02020603050405020304" pitchFamily="18" charset="0"/>
                <a:cs typeface="Times New Roman" panose="02020603050405020304" pitchFamily="18" charset="0"/>
              </a:rPr>
              <a:t>Ruan, Yang, and Geoffrey Fox. "A Robust and Scalable Solution for Interpolative Multidimensional Scaling with Weighting." </a:t>
            </a:r>
            <a:r>
              <a:rPr lang="en-US" sz="2000" i="1" dirty="0">
                <a:latin typeface="Times New Roman" panose="02020603050405020304" pitchFamily="18" charset="0"/>
                <a:cs typeface="Times New Roman" panose="02020603050405020304" pitchFamily="18" charset="0"/>
              </a:rPr>
              <a:t>2013 IEEE 9th International Conference on E-Science</a:t>
            </a:r>
            <a:r>
              <a:rPr lang="en-US" sz="2000" dirty="0">
                <a:latin typeface="Times New Roman" panose="02020603050405020304" pitchFamily="18" charset="0"/>
                <a:cs typeface="Times New Roman" panose="02020603050405020304" pitchFamily="18" charset="0"/>
              </a:rPr>
              <a:t> (2013): n. pag. Web.</a:t>
            </a:r>
          </a:p>
          <a:p>
            <a:r>
              <a:rPr lang="en-US" sz="2000" i="1" dirty="0">
                <a:latin typeface="Times New Roman" panose="02020603050405020304" pitchFamily="18" charset="0"/>
                <a:cs typeface="Times New Roman" panose="02020603050405020304" pitchFamily="18" charset="0"/>
              </a:rPr>
              <a:t>Integration of Clustering and Multidimensional Scaling to Determine Phylogenetic Trees as Spherical Phylograms Visualized in 3 Dimensions</a:t>
            </a:r>
            <a:r>
              <a:rPr lang="en-US" sz="2000" dirty="0">
                <a:latin typeface="Times New Roman" panose="02020603050405020304" pitchFamily="18" charset="0"/>
                <a:cs typeface="Times New Roman" panose="02020603050405020304" pitchFamily="18" charset="0"/>
              </a:rPr>
              <a:t> (n.d.): n. pag. Web.</a:t>
            </a:r>
          </a:p>
          <a:p>
            <a:endParaRPr lang="en-US" sz="6000" dirty="0" smtClean="0"/>
          </a:p>
        </p:txBody>
      </p:sp>
      <p:sp>
        <p:nvSpPr>
          <p:cNvPr id="32" name="Text Placeholder 8"/>
          <p:cNvSpPr>
            <a:spLocks noGrp="1"/>
          </p:cNvSpPr>
          <p:nvPr>
            <p:ph type="body" sz="quarter" idx="21"/>
          </p:nvPr>
        </p:nvSpPr>
        <p:spPr>
          <a:xfrm>
            <a:off x="27555423" y="30083321"/>
            <a:ext cx="12284077" cy="1219200"/>
          </a:xfrm>
        </p:spPr>
        <p:txBody>
          <a:bodyPr/>
          <a:lstStyle/>
          <a:p>
            <a:r>
              <a:rPr lang="en-US" dirty="0" smtClean="0"/>
              <a:t>References </a:t>
            </a:r>
            <a:endParaRPr lang="en-US" dirty="0"/>
          </a:p>
        </p:txBody>
      </p:sp>
    </p:spTree>
    <p:extLst>
      <p:ext uri="{BB962C8B-B14F-4D97-AF65-F5344CB8AC3E}">
        <p14:creationId xmlns:p14="http://schemas.microsoft.com/office/powerpoint/2010/main" val="931198942"/>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MMPROD_NEXTUNIQUEID" val="10009"/>
  <p:tag name="MMPROD_UIDATA" val="&lt;database version=&quot;10.0&quot;&gt;&lt;object type=&quot;1&quot; unique_id=&quot;10001&quot;&gt;&lt;object type=&quot;8&quot; unique_id=&quot;10002&quot;&gt;&lt;/object&gt;&lt;object type=&quot;2&quot; unique_id=&quot;10003&quot;&gt;&lt;object type=&quot;3&quot; unique_id=&quot;10004&quot;&gt;&lt;property id=&quot;20148&quot; value=&quot;5&quot;/&gt;&lt;property id=&quot;20300&quot; value=&quot;Slide 1 - &amp;quot;Analyzing Stock Data Using Multi-Dimensional Scaling&amp;quot;&quot;/&gt;&lt;property id=&quot;20307&quot; value=&quot;256&quot;/&gt;&lt;/object&gt;&lt;/object&gt;&lt;/object&gt;&lt;/database&gt;"/>
  <p:tag name="SECTOMILLISECCONVERTED" val="1"/>
</p:tagLst>
</file>

<file path=ppt/theme/theme1.xml><?xml version="1.0" encoding="utf-8"?>
<a:theme xmlns:a="http://schemas.openxmlformats.org/drawingml/2006/main" name="Medical Poster">
  <a:themeElements>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4C5A6A"/>
      </a:hlink>
      <a:folHlink>
        <a:srgbClr val="808DA0"/>
      </a:folHlink>
    </a:clrScheme>
    <a:fontScheme name="Cambria-Calibri">
      <a:majorFont>
        <a:latin typeface="Cambria" panose="02040503050406030204"/>
        <a:ea typeface=""/>
        <a:cs typeface=""/>
        <a:font script="Jpan" typeface="ＭＳ Ｐゴシック"/>
        <a:font script="Hang" typeface="맑은 고딕"/>
        <a:font script="Hans" typeface="黑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accent4"/>
        </a:solidFill>
        <a:ln>
          <a:noFill/>
        </a:ln>
      </a:spPr>
      <a:bodyPr rtlCol="0" anchor="ctr"/>
      <a:lstStyle>
        <a:defPPr algn="ctr">
          <a:defRPr sz="6000" dirty="0" err="1" smtClean="0"/>
        </a:defPPr>
      </a:lstStyle>
      <a:style>
        <a:lnRef idx="2">
          <a:schemeClr val="accent1">
            <a:shade val="50000"/>
          </a:schemeClr>
        </a:lnRef>
        <a:fillRef idx="1">
          <a:schemeClr val="accent1"/>
        </a:fillRef>
        <a:effectRef idx="0">
          <a:schemeClr val="accent1"/>
        </a:effectRef>
        <a:fontRef idx="minor">
          <a:schemeClr val="lt1"/>
        </a:fontRef>
      </a:style>
    </a:spDef>
    <a:lnDef>
      <a:spPr>
        <a:ln w="28575">
          <a:solidFill>
            <a:schemeClr val="accent4"/>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none" rtlCol="0">
        <a:spAutoFit/>
      </a:bodyPr>
      <a:lstStyle>
        <a:defPPr>
          <a:defRPr sz="6000" dirty="0" err="1" smtClean="0"/>
        </a:defPPr>
      </a:lstStyle>
    </a:txDef>
  </a:objectDefaults>
  <a:extraClrSchemeLst/>
  <a:extLst>
    <a:ext uri="{05A4C25C-085E-4340-85A3-A5531E510DB2}">
      <thm15:themeFamily xmlns:thm15="http://schemas.microsoft.com/office/thememl/2012/main" name="Presentation1" id="{55A68E73-61CB-4542-8C48-DCBB2482A3D5}" vid="{6A3CA63D-1E3C-4681-8668-89277FEB3FEB}"/>
    </a:ext>
  </a:extLst>
</a:theme>
</file>

<file path=ppt/theme/theme2.xml><?xml version="1.0" encoding="utf-8"?>
<a:theme xmlns:a="http://schemas.openxmlformats.org/drawingml/2006/main" name="Office Theme">
  <a:themeElements>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4C5A6A"/>
      </a:hlink>
      <a:folHlink>
        <a:srgbClr val="808DA0"/>
      </a:folHlink>
    </a:clrScheme>
    <a:fontScheme name="Cambria-Calibri">
      <a:majorFont>
        <a:latin typeface="Cambria" panose="02040503050406030204"/>
        <a:ea typeface=""/>
        <a:cs typeface=""/>
        <a:font script="Jpan" typeface="ＭＳ Ｐゴシック"/>
        <a:font script="Hang" typeface="맑은 고딕"/>
        <a:font script="Hans" typeface="黑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4C5A6A"/>
      </a:hlink>
      <a:folHlink>
        <a:srgbClr val="808DA0"/>
      </a:folHlink>
    </a:clrScheme>
    <a:fontScheme name="Cambria-Calibri">
      <a:majorFont>
        <a:latin typeface="Cambria" panose="02040503050406030204"/>
        <a:ea typeface=""/>
        <a:cs typeface=""/>
        <a:font script="Jpan" typeface="ＭＳ Ｐゴシック"/>
        <a:font script="Hang" typeface="맑은 고딕"/>
        <a:font script="Hans" typeface="黑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A1110015-E380-4C53-980C-698226C61CAC}">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Poster (blue and brown design)</Template>
  <TotalTime>0</TotalTime>
  <Words>456</Words>
  <Application>Microsoft Office PowerPoint</Application>
  <PresentationFormat>Custom</PresentationFormat>
  <Paragraphs>23</Paragraphs>
  <Slides>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Arial</vt:lpstr>
      <vt:lpstr>Calibri</vt:lpstr>
      <vt:lpstr>Calibri Light</vt:lpstr>
      <vt:lpstr>Cambria</vt:lpstr>
      <vt:lpstr>Times New Roman</vt:lpstr>
      <vt:lpstr>Medical Poster</vt:lpstr>
      <vt:lpstr>Analyzing Stock Data Using Multi-Dimensional Scaling</vt:lpstr>
    </vt:vector>
  </TitlesOfParts>
  <Manager/>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keywords/>
  <cp:lastModifiedBy/>
  <cp:revision>1</cp:revision>
  <dcterms:created xsi:type="dcterms:W3CDTF">2015-07-20T16:13:10Z</dcterms:created>
  <dcterms:modified xsi:type="dcterms:W3CDTF">2015-07-23T17:53:16Z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TC040015519991</vt:lpwstr>
  </property>
</Properties>
</file>